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2" r:id="rId1"/>
  </p:sldMasterIdLst>
  <p:notesMasterIdLst>
    <p:notesMasterId r:id="rId20"/>
  </p:notesMasterIdLst>
  <p:sldIdLst>
    <p:sldId id="256" r:id="rId2"/>
    <p:sldId id="257" r:id="rId3"/>
    <p:sldId id="272" r:id="rId4"/>
    <p:sldId id="273"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4" d="100"/>
          <a:sy n="74" d="100"/>
        </p:scale>
        <p:origin x="-54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4.xml.rels><?xml version="1.0" encoding="UTF-8" standalone="yes"?>
<Relationships xmlns="http://schemas.openxmlformats.org/package/2006/relationships"><Relationship Id="rId1" Type="http://schemas.openxmlformats.org/officeDocument/2006/relationships/hyperlink" Target="http://www.w3.org/TR/2004/REC-webarch-20041215/" TargetMode="External"/></Relationships>
</file>

<file path=ppt/diagrams/_rels/data9.xml.rels><?xml version="1.0" encoding="UTF-8" standalone="yes"?>
<Relationships xmlns="http://schemas.openxmlformats.org/package/2006/relationships"><Relationship Id="rId1" Type="http://schemas.openxmlformats.org/officeDocument/2006/relationships/hyperlink" Target="https://ru.wikipedia.org/wiki/ISO"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www.w3.org/TR/2004/REC-webarch-20041215/" TargetMode="External"/></Relationships>
</file>

<file path=ppt/diagrams/_rels/drawing9.xml.rels><?xml version="1.0" encoding="UTF-8" standalone="yes"?>
<Relationships xmlns="http://schemas.openxmlformats.org/package/2006/relationships"><Relationship Id="rId1" Type="http://schemas.openxmlformats.org/officeDocument/2006/relationships/hyperlink" Target="https://ru.wikipedia.org/wiki/ISO"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EA022B-B455-4017-BA15-463E96514384}"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ru-RU"/>
        </a:p>
      </dgm:t>
    </dgm:pt>
    <dgm:pt modelId="{7E676A49-B32E-4FD8-A81F-486E9373FD66}">
      <dgm:prSet/>
      <dgm:spPr/>
      <dgm:t>
        <a:bodyPr/>
        <a:lstStyle/>
        <a:p>
          <a:pPr rtl="0"/>
          <a:r>
            <a:rPr lang="en-US" smtClean="0"/>
            <a:t>Web Design and Applications</a:t>
          </a:r>
          <a:endParaRPr lang="ru-RU"/>
        </a:p>
      </dgm:t>
    </dgm:pt>
    <dgm:pt modelId="{ED43C027-238B-452F-B7A1-A7DD70391B07}" type="parTrans" cxnId="{6607D2E7-3361-49AE-9588-2D8B3B630F2F}">
      <dgm:prSet/>
      <dgm:spPr/>
      <dgm:t>
        <a:bodyPr/>
        <a:lstStyle/>
        <a:p>
          <a:endParaRPr lang="ru-RU"/>
        </a:p>
      </dgm:t>
    </dgm:pt>
    <dgm:pt modelId="{6B071F28-923F-48F2-8010-160715CB4AE7}" type="sibTrans" cxnId="{6607D2E7-3361-49AE-9588-2D8B3B630F2F}">
      <dgm:prSet/>
      <dgm:spPr/>
      <dgm:t>
        <a:bodyPr/>
        <a:lstStyle/>
        <a:p>
          <a:endParaRPr lang="ru-RU"/>
        </a:p>
      </dgm:t>
    </dgm:pt>
    <dgm:pt modelId="{E15FBF12-6746-425C-9C68-0AD396518EDE}">
      <dgm:prSet/>
      <dgm:spPr/>
      <dgm:t>
        <a:bodyPr/>
        <a:lstStyle/>
        <a:p>
          <a:pPr rtl="0"/>
          <a:r>
            <a:rPr lang="en-US" smtClean="0"/>
            <a:t>Web Architecture</a:t>
          </a:r>
          <a:endParaRPr lang="ru-RU"/>
        </a:p>
      </dgm:t>
    </dgm:pt>
    <dgm:pt modelId="{F88C4E66-268D-4651-A9D5-3AC53637A09C}" type="parTrans" cxnId="{0C556744-AC77-4DD9-8790-067ED48B0751}">
      <dgm:prSet/>
      <dgm:spPr/>
      <dgm:t>
        <a:bodyPr/>
        <a:lstStyle/>
        <a:p>
          <a:endParaRPr lang="ru-RU"/>
        </a:p>
      </dgm:t>
    </dgm:pt>
    <dgm:pt modelId="{4B16FBF4-16FB-4134-AFA9-DDBBB646E685}" type="sibTrans" cxnId="{0C556744-AC77-4DD9-8790-067ED48B0751}">
      <dgm:prSet/>
      <dgm:spPr/>
      <dgm:t>
        <a:bodyPr/>
        <a:lstStyle/>
        <a:p>
          <a:endParaRPr lang="ru-RU"/>
        </a:p>
      </dgm:t>
    </dgm:pt>
    <dgm:pt modelId="{48F9112B-20D5-4A83-A7AA-0265E7CD3104}">
      <dgm:prSet/>
      <dgm:spPr/>
      <dgm:t>
        <a:bodyPr/>
        <a:lstStyle/>
        <a:p>
          <a:pPr rtl="0"/>
          <a:r>
            <a:rPr lang="en-US" smtClean="0"/>
            <a:t>Semantic Web</a:t>
          </a:r>
          <a:endParaRPr lang="ru-RU"/>
        </a:p>
      </dgm:t>
    </dgm:pt>
    <dgm:pt modelId="{B3265F7C-6BD3-459E-979C-E439587C48AF}" type="parTrans" cxnId="{5AACE1FF-FC9F-4709-8E47-5A82B28F1471}">
      <dgm:prSet/>
      <dgm:spPr/>
      <dgm:t>
        <a:bodyPr/>
        <a:lstStyle/>
        <a:p>
          <a:endParaRPr lang="ru-RU"/>
        </a:p>
      </dgm:t>
    </dgm:pt>
    <dgm:pt modelId="{3DE65332-83C3-4017-A1D7-6B54D91C7F82}" type="sibTrans" cxnId="{5AACE1FF-FC9F-4709-8E47-5A82B28F1471}">
      <dgm:prSet/>
      <dgm:spPr/>
      <dgm:t>
        <a:bodyPr/>
        <a:lstStyle/>
        <a:p>
          <a:endParaRPr lang="ru-RU"/>
        </a:p>
      </dgm:t>
    </dgm:pt>
    <dgm:pt modelId="{F3732B2D-6AF1-48F6-B7D8-094DB9A34134}">
      <dgm:prSet/>
      <dgm:spPr/>
      <dgm:t>
        <a:bodyPr/>
        <a:lstStyle/>
        <a:p>
          <a:pPr rtl="0"/>
          <a:r>
            <a:rPr lang="en-US" smtClean="0"/>
            <a:t>XML Technology</a:t>
          </a:r>
          <a:endParaRPr lang="ru-RU"/>
        </a:p>
      </dgm:t>
    </dgm:pt>
    <dgm:pt modelId="{B65F6936-B727-449F-8C3C-3988FE8DE61A}" type="parTrans" cxnId="{C11E417E-99FC-438A-8299-277097091100}">
      <dgm:prSet/>
      <dgm:spPr/>
      <dgm:t>
        <a:bodyPr/>
        <a:lstStyle/>
        <a:p>
          <a:endParaRPr lang="ru-RU"/>
        </a:p>
      </dgm:t>
    </dgm:pt>
    <dgm:pt modelId="{C4A5C1A6-D1A8-4151-BFA4-A9D9B0886533}" type="sibTrans" cxnId="{C11E417E-99FC-438A-8299-277097091100}">
      <dgm:prSet/>
      <dgm:spPr/>
      <dgm:t>
        <a:bodyPr/>
        <a:lstStyle/>
        <a:p>
          <a:endParaRPr lang="ru-RU"/>
        </a:p>
      </dgm:t>
    </dgm:pt>
    <dgm:pt modelId="{821472A3-2A01-4A9E-AF44-AAC326DD6CA8}">
      <dgm:prSet/>
      <dgm:spPr/>
      <dgm:t>
        <a:bodyPr/>
        <a:lstStyle/>
        <a:p>
          <a:pPr rtl="0"/>
          <a:r>
            <a:rPr lang="en-US" smtClean="0"/>
            <a:t>Web of Services</a:t>
          </a:r>
          <a:endParaRPr lang="ru-RU"/>
        </a:p>
      </dgm:t>
    </dgm:pt>
    <dgm:pt modelId="{B77B1398-8DBD-4034-A8D8-4EA729AF23FE}" type="parTrans" cxnId="{8E04E146-4ACC-42CB-85BB-4DA9ABA6CFF9}">
      <dgm:prSet/>
      <dgm:spPr/>
      <dgm:t>
        <a:bodyPr/>
        <a:lstStyle/>
        <a:p>
          <a:endParaRPr lang="ru-RU"/>
        </a:p>
      </dgm:t>
    </dgm:pt>
    <dgm:pt modelId="{CA1FF63A-E644-410A-AF96-F22B696A0945}" type="sibTrans" cxnId="{8E04E146-4ACC-42CB-85BB-4DA9ABA6CFF9}">
      <dgm:prSet/>
      <dgm:spPr/>
      <dgm:t>
        <a:bodyPr/>
        <a:lstStyle/>
        <a:p>
          <a:endParaRPr lang="ru-RU"/>
        </a:p>
      </dgm:t>
    </dgm:pt>
    <dgm:pt modelId="{05CDECB5-DA51-4EF7-8AED-79F32DA85289}">
      <dgm:prSet/>
      <dgm:spPr/>
      <dgm:t>
        <a:bodyPr/>
        <a:lstStyle/>
        <a:p>
          <a:pPr rtl="0"/>
          <a:r>
            <a:rPr lang="en-US" smtClean="0"/>
            <a:t>Web of Devices</a:t>
          </a:r>
          <a:endParaRPr lang="ru-RU"/>
        </a:p>
      </dgm:t>
    </dgm:pt>
    <dgm:pt modelId="{2E9827F4-DCC0-4857-BFD6-84F3F70DE6F1}" type="parTrans" cxnId="{1423D356-C2BD-43EF-AC64-B14C10D883D1}">
      <dgm:prSet/>
      <dgm:spPr/>
      <dgm:t>
        <a:bodyPr/>
        <a:lstStyle/>
        <a:p>
          <a:endParaRPr lang="ru-RU"/>
        </a:p>
      </dgm:t>
    </dgm:pt>
    <dgm:pt modelId="{471AC66C-FDAF-4826-A151-AC1327264EB5}" type="sibTrans" cxnId="{1423D356-C2BD-43EF-AC64-B14C10D883D1}">
      <dgm:prSet/>
      <dgm:spPr/>
      <dgm:t>
        <a:bodyPr/>
        <a:lstStyle/>
        <a:p>
          <a:endParaRPr lang="ru-RU"/>
        </a:p>
      </dgm:t>
    </dgm:pt>
    <dgm:pt modelId="{B3002351-F180-49CF-8531-CD7D170A25E4}">
      <dgm:prSet/>
      <dgm:spPr/>
      <dgm:t>
        <a:bodyPr/>
        <a:lstStyle/>
        <a:p>
          <a:pPr rtl="0"/>
          <a:r>
            <a:rPr lang="en-US" smtClean="0"/>
            <a:t>Browsers and Authoring Tools</a:t>
          </a:r>
          <a:endParaRPr lang="ru-RU"/>
        </a:p>
      </dgm:t>
    </dgm:pt>
    <dgm:pt modelId="{CAF2C2B8-9FD8-4DC4-97D4-D1CD026876E1}" type="parTrans" cxnId="{84F6B7F6-9BD9-4CE7-9B77-8E7F06F899A1}">
      <dgm:prSet/>
      <dgm:spPr/>
      <dgm:t>
        <a:bodyPr/>
        <a:lstStyle/>
        <a:p>
          <a:endParaRPr lang="ru-RU"/>
        </a:p>
      </dgm:t>
    </dgm:pt>
    <dgm:pt modelId="{AE04C94F-BAA4-4F49-99C3-E017D0D5A203}" type="sibTrans" cxnId="{84F6B7F6-9BD9-4CE7-9B77-8E7F06F899A1}">
      <dgm:prSet/>
      <dgm:spPr/>
      <dgm:t>
        <a:bodyPr/>
        <a:lstStyle/>
        <a:p>
          <a:endParaRPr lang="ru-RU"/>
        </a:p>
      </dgm:t>
    </dgm:pt>
    <dgm:pt modelId="{D12B338C-70CA-40E7-8364-1F1F7B8B4F52}" type="pres">
      <dgm:prSet presAssocID="{11EA022B-B455-4017-BA15-463E96514384}" presName="diagram" presStyleCnt="0">
        <dgm:presLayoutVars>
          <dgm:dir/>
          <dgm:resizeHandles val="exact"/>
        </dgm:presLayoutVars>
      </dgm:prSet>
      <dgm:spPr/>
      <dgm:t>
        <a:bodyPr/>
        <a:lstStyle/>
        <a:p>
          <a:endParaRPr lang="ru-RU"/>
        </a:p>
      </dgm:t>
    </dgm:pt>
    <dgm:pt modelId="{000267AF-E48F-4B83-858A-EBE633BF469B}" type="pres">
      <dgm:prSet presAssocID="{7E676A49-B32E-4FD8-A81F-486E9373FD66}" presName="node" presStyleLbl="node1" presStyleIdx="0" presStyleCnt="7">
        <dgm:presLayoutVars>
          <dgm:bulletEnabled val="1"/>
        </dgm:presLayoutVars>
      </dgm:prSet>
      <dgm:spPr/>
      <dgm:t>
        <a:bodyPr/>
        <a:lstStyle/>
        <a:p>
          <a:endParaRPr lang="ru-RU"/>
        </a:p>
      </dgm:t>
    </dgm:pt>
    <dgm:pt modelId="{69797471-6B54-499A-B20B-72C69BC966D1}" type="pres">
      <dgm:prSet presAssocID="{6B071F28-923F-48F2-8010-160715CB4AE7}" presName="sibTrans" presStyleCnt="0"/>
      <dgm:spPr/>
    </dgm:pt>
    <dgm:pt modelId="{67F1548D-6DFD-45AB-ADB6-1D02179FCD1E}" type="pres">
      <dgm:prSet presAssocID="{E15FBF12-6746-425C-9C68-0AD396518EDE}" presName="node" presStyleLbl="node1" presStyleIdx="1" presStyleCnt="7">
        <dgm:presLayoutVars>
          <dgm:bulletEnabled val="1"/>
        </dgm:presLayoutVars>
      </dgm:prSet>
      <dgm:spPr/>
      <dgm:t>
        <a:bodyPr/>
        <a:lstStyle/>
        <a:p>
          <a:endParaRPr lang="ru-RU"/>
        </a:p>
      </dgm:t>
    </dgm:pt>
    <dgm:pt modelId="{1F4AB1CB-88D2-43D2-A831-60164D4A1694}" type="pres">
      <dgm:prSet presAssocID="{4B16FBF4-16FB-4134-AFA9-DDBBB646E685}" presName="sibTrans" presStyleCnt="0"/>
      <dgm:spPr/>
    </dgm:pt>
    <dgm:pt modelId="{645295ED-8357-460A-A630-3C625B071B25}" type="pres">
      <dgm:prSet presAssocID="{48F9112B-20D5-4A83-A7AA-0265E7CD3104}" presName="node" presStyleLbl="node1" presStyleIdx="2" presStyleCnt="7">
        <dgm:presLayoutVars>
          <dgm:bulletEnabled val="1"/>
        </dgm:presLayoutVars>
      </dgm:prSet>
      <dgm:spPr/>
      <dgm:t>
        <a:bodyPr/>
        <a:lstStyle/>
        <a:p>
          <a:endParaRPr lang="ru-RU"/>
        </a:p>
      </dgm:t>
    </dgm:pt>
    <dgm:pt modelId="{1EB93746-3E81-4DD0-99F2-A74BF207DA49}" type="pres">
      <dgm:prSet presAssocID="{3DE65332-83C3-4017-A1D7-6B54D91C7F82}" presName="sibTrans" presStyleCnt="0"/>
      <dgm:spPr/>
    </dgm:pt>
    <dgm:pt modelId="{314860BC-1B10-4135-A517-FA46A86453D8}" type="pres">
      <dgm:prSet presAssocID="{F3732B2D-6AF1-48F6-B7D8-094DB9A34134}" presName="node" presStyleLbl="node1" presStyleIdx="3" presStyleCnt="7">
        <dgm:presLayoutVars>
          <dgm:bulletEnabled val="1"/>
        </dgm:presLayoutVars>
      </dgm:prSet>
      <dgm:spPr/>
      <dgm:t>
        <a:bodyPr/>
        <a:lstStyle/>
        <a:p>
          <a:endParaRPr lang="ru-RU"/>
        </a:p>
      </dgm:t>
    </dgm:pt>
    <dgm:pt modelId="{D1D0CBBE-F271-4F19-87D8-008F1DC7D75E}" type="pres">
      <dgm:prSet presAssocID="{C4A5C1A6-D1A8-4151-BFA4-A9D9B0886533}" presName="sibTrans" presStyleCnt="0"/>
      <dgm:spPr/>
    </dgm:pt>
    <dgm:pt modelId="{0353659C-C0FD-47EB-85ED-67925C0A57FE}" type="pres">
      <dgm:prSet presAssocID="{821472A3-2A01-4A9E-AF44-AAC326DD6CA8}" presName="node" presStyleLbl="node1" presStyleIdx="4" presStyleCnt="7">
        <dgm:presLayoutVars>
          <dgm:bulletEnabled val="1"/>
        </dgm:presLayoutVars>
      </dgm:prSet>
      <dgm:spPr/>
      <dgm:t>
        <a:bodyPr/>
        <a:lstStyle/>
        <a:p>
          <a:endParaRPr lang="ru-RU"/>
        </a:p>
      </dgm:t>
    </dgm:pt>
    <dgm:pt modelId="{1E6AF9A4-E1AB-456D-9291-E71D11FFA848}" type="pres">
      <dgm:prSet presAssocID="{CA1FF63A-E644-410A-AF96-F22B696A0945}" presName="sibTrans" presStyleCnt="0"/>
      <dgm:spPr/>
    </dgm:pt>
    <dgm:pt modelId="{681057A2-60E7-472E-BDEA-44847733A860}" type="pres">
      <dgm:prSet presAssocID="{05CDECB5-DA51-4EF7-8AED-79F32DA85289}" presName="node" presStyleLbl="node1" presStyleIdx="5" presStyleCnt="7">
        <dgm:presLayoutVars>
          <dgm:bulletEnabled val="1"/>
        </dgm:presLayoutVars>
      </dgm:prSet>
      <dgm:spPr/>
      <dgm:t>
        <a:bodyPr/>
        <a:lstStyle/>
        <a:p>
          <a:endParaRPr lang="ru-RU"/>
        </a:p>
      </dgm:t>
    </dgm:pt>
    <dgm:pt modelId="{B1E8016E-C17B-4E25-ACF9-36F9071355F2}" type="pres">
      <dgm:prSet presAssocID="{471AC66C-FDAF-4826-A151-AC1327264EB5}" presName="sibTrans" presStyleCnt="0"/>
      <dgm:spPr/>
    </dgm:pt>
    <dgm:pt modelId="{347F4553-D38F-469F-AF89-A1997AE53860}" type="pres">
      <dgm:prSet presAssocID="{B3002351-F180-49CF-8531-CD7D170A25E4}" presName="node" presStyleLbl="node1" presStyleIdx="6" presStyleCnt="7">
        <dgm:presLayoutVars>
          <dgm:bulletEnabled val="1"/>
        </dgm:presLayoutVars>
      </dgm:prSet>
      <dgm:spPr/>
      <dgm:t>
        <a:bodyPr/>
        <a:lstStyle/>
        <a:p>
          <a:endParaRPr lang="ru-RU"/>
        </a:p>
      </dgm:t>
    </dgm:pt>
  </dgm:ptLst>
  <dgm:cxnLst>
    <dgm:cxn modelId="{8E04E146-4ACC-42CB-85BB-4DA9ABA6CFF9}" srcId="{11EA022B-B455-4017-BA15-463E96514384}" destId="{821472A3-2A01-4A9E-AF44-AAC326DD6CA8}" srcOrd="4" destOrd="0" parTransId="{B77B1398-8DBD-4034-A8D8-4EA729AF23FE}" sibTransId="{CA1FF63A-E644-410A-AF96-F22B696A0945}"/>
    <dgm:cxn modelId="{5D70240B-A764-4F8A-8D48-A5053DDB2948}" type="presOf" srcId="{11EA022B-B455-4017-BA15-463E96514384}" destId="{D12B338C-70CA-40E7-8364-1F1F7B8B4F52}" srcOrd="0" destOrd="0" presId="urn:microsoft.com/office/officeart/2005/8/layout/default"/>
    <dgm:cxn modelId="{D273E9E9-EE56-4923-BF0B-BF5A001CFB3E}" type="presOf" srcId="{821472A3-2A01-4A9E-AF44-AAC326DD6CA8}" destId="{0353659C-C0FD-47EB-85ED-67925C0A57FE}" srcOrd="0" destOrd="0" presId="urn:microsoft.com/office/officeart/2005/8/layout/default"/>
    <dgm:cxn modelId="{F2DE3658-FE33-41FF-8F29-E29231DD0285}" type="presOf" srcId="{05CDECB5-DA51-4EF7-8AED-79F32DA85289}" destId="{681057A2-60E7-472E-BDEA-44847733A860}" srcOrd="0" destOrd="0" presId="urn:microsoft.com/office/officeart/2005/8/layout/default"/>
    <dgm:cxn modelId="{1423D356-C2BD-43EF-AC64-B14C10D883D1}" srcId="{11EA022B-B455-4017-BA15-463E96514384}" destId="{05CDECB5-DA51-4EF7-8AED-79F32DA85289}" srcOrd="5" destOrd="0" parTransId="{2E9827F4-DCC0-4857-BFD6-84F3F70DE6F1}" sibTransId="{471AC66C-FDAF-4826-A151-AC1327264EB5}"/>
    <dgm:cxn modelId="{6607D2E7-3361-49AE-9588-2D8B3B630F2F}" srcId="{11EA022B-B455-4017-BA15-463E96514384}" destId="{7E676A49-B32E-4FD8-A81F-486E9373FD66}" srcOrd="0" destOrd="0" parTransId="{ED43C027-238B-452F-B7A1-A7DD70391B07}" sibTransId="{6B071F28-923F-48F2-8010-160715CB4AE7}"/>
    <dgm:cxn modelId="{A2A53B1D-66F3-4E13-9F76-CB88DBAFCD64}" type="presOf" srcId="{F3732B2D-6AF1-48F6-B7D8-094DB9A34134}" destId="{314860BC-1B10-4135-A517-FA46A86453D8}" srcOrd="0" destOrd="0" presId="urn:microsoft.com/office/officeart/2005/8/layout/default"/>
    <dgm:cxn modelId="{2F9F7562-5682-48FB-B8F1-B60317031D1E}" type="presOf" srcId="{48F9112B-20D5-4A83-A7AA-0265E7CD3104}" destId="{645295ED-8357-460A-A630-3C625B071B25}" srcOrd="0" destOrd="0" presId="urn:microsoft.com/office/officeart/2005/8/layout/default"/>
    <dgm:cxn modelId="{C11E417E-99FC-438A-8299-277097091100}" srcId="{11EA022B-B455-4017-BA15-463E96514384}" destId="{F3732B2D-6AF1-48F6-B7D8-094DB9A34134}" srcOrd="3" destOrd="0" parTransId="{B65F6936-B727-449F-8C3C-3988FE8DE61A}" sibTransId="{C4A5C1A6-D1A8-4151-BFA4-A9D9B0886533}"/>
    <dgm:cxn modelId="{5AACE1FF-FC9F-4709-8E47-5A82B28F1471}" srcId="{11EA022B-B455-4017-BA15-463E96514384}" destId="{48F9112B-20D5-4A83-A7AA-0265E7CD3104}" srcOrd="2" destOrd="0" parTransId="{B3265F7C-6BD3-459E-979C-E439587C48AF}" sibTransId="{3DE65332-83C3-4017-A1D7-6B54D91C7F82}"/>
    <dgm:cxn modelId="{9630FC78-CCD2-4C09-9833-756D8C1136B2}" type="presOf" srcId="{E15FBF12-6746-425C-9C68-0AD396518EDE}" destId="{67F1548D-6DFD-45AB-ADB6-1D02179FCD1E}" srcOrd="0" destOrd="0" presId="urn:microsoft.com/office/officeart/2005/8/layout/default"/>
    <dgm:cxn modelId="{0C556744-AC77-4DD9-8790-067ED48B0751}" srcId="{11EA022B-B455-4017-BA15-463E96514384}" destId="{E15FBF12-6746-425C-9C68-0AD396518EDE}" srcOrd="1" destOrd="0" parTransId="{F88C4E66-268D-4651-A9D5-3AC53637A09C}" sibTransId="{4B16FBF4-16FB-4134-AFA9-DDBBB646E685}"/>
    <dgm:cxn modelId="{B6546988-7E73-4E5B-99C0-FAD00B820A8C}" type="presOf" srcId="{7E676A49-B32E-4FD8-A81F-486E9373FD66}" destId="{000267AF-E48F-4B83-858A-EBE633BF469B}" srcOrd="0" destOrd="0" presId="urn:microsoft.com/office/officeart/2005/8/layout/default"/>
    <dgm:cxn modelId="{70E40E7A-E290-4474-8FB2-FA37525CCC5F}" type="presOf" srcId="{B3002351-F180-49CF-8531-CD7D170A25E4}" destId="{347F4553-D38F-469F-AF89-A1997AE53860}" srcOrd="0" destOrd="0" presId="urn:microsoft.com/office/officeart/2005/8/layout/default"/>
    <dgm:cxn modelId="{84F6B7F6-9BD9-4CE7-9B77-8E7F06F899A1}" srcId="{11EA022B-B455-4017-BA15-463E96514384}" destId="{B3002351-F180-49CF-8531-CD7D170A25E4}" srcOrd="6" destOrd="0" parTransId="{CAF2C2B8-9FD8-4DC4-97D4-D1CD026876E1}" sibTransId="{AE04C94F-BAA4-4F49-99C3-E017D0D5A203}"/>
    <dgm:cxn modelId="{16E95A9D-0BB7-4D36-BE80-C0A81D45AAF0}" type="presParOf" srcId="{D12B338C-70CA-40E7-8364-1F1F7B8B4F52}" destId="{000267AF-E48F-4B83-858A-EBE633BF469B}" srcOrd="0" destOrd="0" presId="urn:microsoft.com/office/officeart/2005/8/layout/default"/>
    <dgm:cxn modelId="{ABF8C9AF-C1BA-450C-89DC-51E35FA1CB97}" type="presParOf" srcId="{D12B338C-70CA-40E7-8364-1F1F7B8B4F52}" destId="{69797471-6B54-499A-B20B-72C69BC966D1}" srcOrd="1" destOrd="0" presId="urn:microsoft.com/office/officeart/2005/8/layout/default"/>
    <dgm:cxn modelId="{96ACC6E6-C5D1-410A-9B57-EC1AA524E4DA}" type="presParOf" srcId="{D12B338C-70CA-40E7-8364-1F1F7B8B4F52}" destId="{67F1548D-6DFD-45AB-ADB6-1D02179FCD1E}" srcOrd="2" destOrd="0" presId="urn:microsoft.com/office/officeart/2005/8/layout/default"/>
    <dgm:cxn modelId="{F6BFFE7E-3884-4314-A912-4C303C5D2983}" type="presParOf" srcId="{D12B338C-70CA-40E7-8364-1F1F7B8B4F52}" destId="{1F4AB1CB-88D2-43D2-A831-60164D4A1694}" srcOrd="3" destOrd="0" presId="urn:microsoft.com/office/officeart/2005/8/layout/default"/>
    <dgm:cxn modelId="{B0F02B87-8619-4FB3-A91A-1E7CBE984A94}" type="presParOf" srcId="{D12B338C-70CA-40E7-8364-1F1F7B8B4F52}" destId="{645295ED-8357-460A-A630-3C625B071B25}" srcOrd="4" destOrd="0" presId="urn:microsoft.com/office/officeart/2005/8/layout/default"/>
    <dgm:cxn modelId="{94B56249-A99F-475B-8A0E-FEF304F57A3B}" type="presParOf" srcId="{D12B338C-70CA-40E7-8364-1F1F7B8B4F52}" destId="{1EB93746-3E81-4DD0-99F2-A74BF207DA49}" srcOrd="5" destOrd="0" presId="urn:microsoft.com/office/officeart/2005/8/layout/default"/>
    <dgm:cxn modelId="{2B7D47A2-610F-432C-90B4-0C51E0140A0B}" type="presParOf" srcId="{D12B338C-70CA-40E7-8364-1F1F7B8B4F52}" destId="{314860BC-1B10-4135-A517-FA46A86453D8}" srcOrd="6" destOrd="0" presId="urn:microsoft.com/office/officeart/2005/8/layout/default"/>
    <dgm:cxn modelId="{60F5C994-2A80-4463-9B07-906EB517B77A}" type="presParOf" srcId="{D12B338C-70CA-40E7-8364-1F1F7B8B4F52}" destId="{D1D0CBBE-F271-4F19-87D8-008F1DC7D75E}" srcOrd="7" destOrd="0" presId="urn:microsoft.com/office/officeart/2005/8/layout/default"/>
    <dgm:cxn modelId="{1DEE332A-2548-43D8-BB4E-BBAAD183DC50}" type="presParOf" srcId="{D12B338C-70CA-40E7-8364-1F1F7B8B4F52}" destId="{0353659C-C0FD-47EB-85ED-67925C0A57FE}" srcOrd="8" destOrd="0" presId="urn:microsoft.com/office/officeart/2005/8/layout/default"/>
    <dgm:cxn modelId="{173045A5-B4DB-48CA-85F3-4DC187B43AAA}" type="presParOf" srcId="{D12B338C-70CA-40E7-8364-1F1F7B8B4F52}" destId="{1E6AF9A4-E1AB-456D-9291-E71D11FFA848}" srcOrd="9" destOrd="0" presId="urn:microsoft.com/office/officeart/2005/8/layout/default"/>
    <dgm:cxn modelId="{2050FF56-CCBA-4F67-9794-A476F16145EB}" type="presParOf" srcId="{D12B338C-70CA-40E7-8364-1F1F7B8B4F52}" destId="{681057A2-60E7-472E-BDEA-44847733A860}" srcOrd="10" destOrd="0" presId="urn:microsoft.com/office/officeart/2005/8/layout/default"/>
    <dgm:cxn modelId="{098BFFEE-358F-4451-BF6C-FE71C6D34C17}" type="presParOf" srcId="{D12B338C-70CA-40E7-8364-1F1F7B8B4F52}" destId="{B1E8016E-C17B-4E25-ACF9-36F9071355F2}" srcOrd="11" destOrd="0" presId="urn:microsoft.com/office/officeart/2005/8/layout/default"/>
    <dgm:cxn modelId="{BA01A723-0EE9-4029-B4B6-EA93C88A5C2B}" type="presParOf" srcId="{D12B338C-70CA-40E7-8364-1F1F7B8B4F52}" destId="{347F4553-D38F-469F-AF89-A1997AE5386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E39CF6-2512-4E04-9B35-C21F9990D88E}" type="doc">
      <dgm:prSet loTypeId="urn:microsoft.com/office/officeart/2005/8/layout/default" loCatId="list" qsTypeId="urn:microsoft.com/office/officeart/2005/8/quickstyle/simple1" qsCatId="simple" csTypeId="urn:microsoft.com/office/officeart/2005/8/colors/colorful3" csCatId="colorful"/>
      <dgm:spPr/>
      <dgm:t>
        <a:bodyPr/>
        <a:lstStyle/>
        <a:p>
          <a:endParaRPr lang="ru-RU"/>
        </a:p>
      </dgm:t>
    </dgm:pt>
    <dgm:pt modelId="{5520286A-0AD2-4AE5-BE68-42F3931118ED}">
      <dgm:prSet/>
      <dgm:spPr/>
      <dgm:t>
        <a:bodyPr/>
        <a:lstStyle/>
        <a:p>
          <a:pPr rtl="0"/>
          <a:r>
            <a:rPr lang="en-US" smtClean="0"/>
            <a:t>HTML &amp; CSS</a:t>
          </a:r>
          <a:endParaRPr lang="ru-RU"/>
        </a:p>
      </dgm:t>
    </dgm:pt>
    <dgm:pt modelId="{717838BC-DB07-429B-AF25-93C049051635}" type="parTrans" cxnId="{A7A802C9-4D13-4955-85C6-50F42B627056}">
      <dgm:prSet/>
      <dgm:spPr/>
      <dgm:t>
        <a:bodyPr/>
        <a:lstStyle/>
        <a:p>
          <a:endParaRPr lang="ru-RU"/>
        </a:p>
      </dgm:t>
    </dgm:pt>
    <dgm:pt modelId="{A1D7E41F-508A-401C-8BA0-A962210DF27C}" type="sibTrans" cxnId="{A7A802C9-4D13-4955-85C6-50F42B627056}">
      <dgm:prSet/>
      <dgm:spPr/>
      <dgm:t>
        <a:bodyPr/>
        <a:lstStyle/>
        <a:p>
          <a:endParaRPr lang="ru-RU"/>
        </a:p>
      </dgm:t>
    </dgm:pt>
    <dgm:pt modelId="{020C5A57-8668-4609-AD42-AEC33F5C15AE}">
      <dgm:prSet/>
      <dgm:spPr/>
      <dgm:t>
        <a:bodyPr/>
        <a:lstStyle/>
        <a:p>
          <a:pPr rtl="0"/>
          <a:r>
            <a:rPr lang="en-US" smtClean="0"/>
            <a:t>JavaScript Web APIs</a:t>
          </a:r>
          <a:endParaRPr lang="ru-RU"/>
        </a:p>
      </dgm:t>
    </dgm:pt>
    <dgm:pt modelId="{9B40698E-7CC6-48DE-887B-3E4E2BAEC66A}" type="parTrans" cxnId="{EF4DD3ED-975D-4071-8747-D621A19D8089}">
      <dgm:prSet/>
      <dgm:spPr/>
      <dgm:t>
        <a:bodyPr/>
        <a:lstStyle/>
        <a:p>
          <a:endParaRPr lang="ru-RU"/>
        </a:p>
      </dgm:t>
    </dgm:pt>
    <dgm:pt modelId="{BCCD896F-97CE-47FC-8EDD-3D4C9606D901}" type="sibTrans" cxnId="{EF4DD3ED-975D-4071-8747-D621A19D8089}">
      <dgm:prSet/>
      <dgm:spPr/>
      <dgm:t>
        <a:bodyPr/>
        <a:lstStyle/>
        <a:p>
          <a:endParaRPr lang="ru-RU"/>
        </a:p>
      </dgm:t>
    </dgm:pt>
    <dgm:pt modelId="{DBEA2F33-6BBE-4283-8E5B-F9E60522959F}">
      <dgm:prSet/>
      <dgm:spPr/>
      <dgm:t>
        <a:bodyPr/>
        <a:lstStyle/>
        <a:p>
          <a:pPr rtl="0"/>
          <a:r>
            <a:rPr lang="en-US" smtClean="0"/>
            <a:t>Graphics</a:t>
          </a:r>
          <a:endParaRPr lang="ru-RU"/>
        </a:p>
      </dgm:t>
    </dgm:pt>
    <dgm:pt modelId="{A980F8C9-C6EE-4161-933D-17F0A00CBB8A}" type="parTrans" cxnId="{CE78D155-5CA7-47DA-BDDC-D5E2936909EB}">
      <dgm:prSet/>
      <dgm:spPr/>
      <dgm:t>
        <a:bodyPr/>
        <a:lstStyle/>
        <a:p>
          <a:endParaRPr lang="ru-RU"/>
        </a:p>
      </dgm:t>
    </dgm:pt>
    <dgm:pt modelId="{1CA96CB0-95EC-4385-9D3D-6CB7A4B8CE86}" type="sibTrans" cxnId="{CE78D155-5CA7-47DA-BDDC-D5E2936909EB}">
      <dgm:prSet/>
      <dgm:spPr/>
      <dgm:t>
        <a:bodyPr/>
        <a:lstStyle/>
        <a:p>
          <a:endParaRPr lang="ru-RU"/>
        </a:p>
      </dgm:t>
    </dgm:pt>
    <dgm:pt modelId="{BC8F55C2-69BA-4D4B-9981-E4A610EEA431}">
      <dgm:prSet/>
      <dgm:spPr/>
      <dgm:t>
        <a:bodyPr/>
        <a:lstStyle/>
        <a:p>
          <a:pPr rtl="0"/>
          <a:r>
            <a:rPr lang="en-US" smtClean="0"/>
            <a:t>Audio and Video</a:t>
          </a:r>
          <a:endParaRPr lang="ru-RU"/>
        </a:p>
      </dgm:t>
    </dgm:pt>
    <dgm:pt modelId="{4908C830-FC3F-4F7C-AA59-E023CCABA9F0}" type="parTrans" cxnId="{4F95AFBA-23E5-4B2E-897E-EE1475EB0B99}">
      <dgm:prSet/>
      <dgm:spPr/>
      <dgm:t>
        <a:bodyPr/>
        <a:lstStyle/>
        <a:p>
          <a:endParaRPr lang="ru-RU"/>
        </a:p>
      </dgm:t>
    </dgm:pt>
    <dgm:pt modelId="{50E1625D-9A13-41B9-9718-A411A699ADEA}" type="sibTrans" cxnId="{4F95AFBA-23E5-4B2E-897E-EE1475EB0B99}">
      <dgm:prSet/>
      <dgm:spPr/>
      <dgm:t>
        <a:bodyPr/>
        <a:lstStyle/>
        <a:p>
          <a:endParaRPr lang="ru-RU"/>
        </a:p>
      </dgm:t>
    </dgm:pt>
    <dgm:pt modelId="{CEEB3A19-77DC-48E8-B804-917F6411FF40}">
      <dgm:prSet/>
      <dgm:spPr/>
      <dgm:t>
        <a:bodyPr/>
        <a:lstStyle/>
        <a:p>
          <a:pPr rtl="0"/>
          <a:r>
            <a:rPr lang="en-US" smtClean="0"/>
            <a:t>Accessibility</a:t>
          </a:r>
          <a:endParaRPr lang="ru-RU"/>
        </a:p>
      </dgm:t>
    </dgm:pt>
    <dgm:pt modelId="{27344983-13C7-4BCF-AFA6-EA45564D0AE2}" type="parTrans" cxnId="{54F82726-CB72-4BC5-8C47-B85CBACC837B}">
      <dgm:prSet/>
      <dgm:spPr/>
      <dgm:t>
        <a:bodyPr/>
        <a:lstStyle/>
        <a:p>
          <a:endParaRPr lang="ru-RU"/>
        </a:p>
      </dgm:t>
    </dgm:pt>
    <dgm:pt modelId="{532655F0-1864-4BE8-A7CC-7E234AE72951}" type="sibTrans" cxnId="{54F82726-CB72-4BC5-8C47-B85CBACC837B}">
      <dgm:prSet/>
      <dgm:spPr/>
      <dgm:t>
        <a:bodyPr/>
        <a:lstStyle/>
        <a:p>
          <a:endParaRPr lang="ru-RU"/>
        </a:p>
      </dgm:t>
    </dgm:pt>
    <dgm:pt modelId="{41A65D0F-E20C-463D-A43E-E09998A95450}">
      <dgm:prSet/>
      <dgm:spPr/>
      <dgm:t>
        <a:bodyPr/>
        <a:lstStyle/>
        <a:p>
          <a:pPr rtl="0"/>
          <a:r>
            <a:rPr lang="en-US" smtClean="0"/>
            <a:t>Internationalization</a:t>
          </a:r>
          <a:endParaRPr lang="ru-RU"/>
        </a:p>
      </dgm:t>
    </dgm:pt>
    <dgm:pt modelId="{EF98053E-7E97-45CE-A1E6-E3DF5100BC9B}" type="parTrans" cxnId="{1087CBAF-6933-441E-84EB-91A85E224348}">
      <dgm:prSet/>
      <dgm:spPr/>
      <dgm:t>
        <a:bodyPr/>
        <a:lstStyle/>
        <a:p>
          <a:endParaRPr lang="ru-RU"/>
        </a:p>
      </dgm:t>
    </dgm:pt>
    <dgm:pt modelId="{48C2D19B-2C9B-48F4-A7E6-D3937731D343}" type="sibTrans" cxnId="{1087CBAF-6933-441E-84EB-91A85E224348}">
      <dgm:prSet/>
      <dgm:spPr/>
      <dgm:t>
        <a:bodyPr/>
        <a:lstStyle/>
        <a:p>
          <a:endParaRPr lang="ru-RU"/>
        </a:p>
      </dgm:t>
    </dgm:pt>
    <dgm:pt modelId="{8E74DE24-2B96-44BB-94D8-C6C4ACB4BE16}">
      <dgm:prSet/>
      <dgm:spPr/>
      <dgm:t>
        <a:bodyPr/>
        <a:lstStyle/>
        <a:p>
          <a:pPr rtl="0"/>
          <a:r>
            <a:rPr lang="en-US" smtClean="0"/>
            <a:t>Mobile Web</a:t>
          </a:r>
          <a:endParaRPr lang="ru-RU"/>
        </a:p>
      </dgm:t>
    </dgm:pt>
    <dgm:pt modelId="{75ADD167-0E5D-43E6-8E05-57CAA8F40FE0}" type="parTrans" cxnId="{03C6213B-E544-4838-877D-6235CAF5C513}">
      <dgm:prSet/>
      <dgm:spPr/>
      <dgm:t>
        <a:bodyPr/>
        <a:lstStyle/>
        <a:p>
          <a:endParaRPr lang="ru-RU"/>
        </a:p>
      </dgm:t>
    </dgm:pt>
    <dgm:pt modelId="{A68D490B-5069-4EB1-AB99-4ADD62D354EC}" type="sibTrans" cxnId="{03C6213B-E544-4838-877D-6235CAF5C513}">
      <dgm:prSet/>
      <dgm:spPr/>
      <dgm:t>
        <a:bodyPr/>
        <a:lstStyle/>
        <a:p>
          <a:endParaRPr lang="ru-RU"/>
        </a:p>
      </dgm:t>
    </dgm:pt>
    <dgm:pt modelId="{595299FF-1D55-4A75-A158-46E88A0D455C}">
      <dgm:prSet/>
      <dgm:spPr/>
      <dgm:t>
        <a:bodyPr/>
        <a:lstStyle/>
        <a:p>
          <a:pPr rtl="0"/>
          <a:r>
            <a:rPr lang="en-US" smtClean="0"/>
            <a:t>Privacy</a:t>
          </a:r>
          <a:endParaRPr lang="ru-RU"/>
        </a:p>
      </dgm:t>
    </dgm:pt>
    <dgm:pt modelId="{FA715660-1950-45D6-BA4B-28F6C4294A78}" type="parTrans" cxnId="{70A3B308-19A2-40AA-9C33-F9785570E333}">
      <dgm:prSet/>
      <dgm:spPr/>
      <dgm:t>
        <a:bodyPr/>
        <a:lstStyle/>
        <a:p>
          <a:endParaRPr lang="ru-RU"/>
        </a:p>
      </dgm:t>
    </dgm:pt>
    <dgm:pt modelId="{6718FD04-B855-45BB-89F3-16330CE3AAF2}" type="sibTrans" cxnId="{70A3B308-19A2-40AA-9C33-F9785570E333}">
      <dgm:prSet/>
      <dgm:spPr/>
      <dgm:t>
        <a:bodyPr/>
        <a:lstStyle/>
        <a:p>
          <a:endParaRPr lang="ru-RU"/>
        </a:p>
      </dgm:t>
    </dgm:pt>
    <dgm:pt modelId="{2AE7F30F-A1B3-4DB3-ACBA-82DAF3EFF789}">
      <dgm:prSet/>
      <dgm:spPr/>
      <dgm:t>
        <a:bodyPr/>
        <a:lstStyle/>
        <a:p>
          <a:pPr rtl="0"/>
          <a:r>
            <a:rPr lang="en-US" smtClean="0"/>
            <a:t>Math on the Web</a:t>
          </a:r>
          <a:endParaRPr lang="ru-RU"/>
        </a:p>
      </dgm:t>
    </dgm:pt>
    <dgm:pt modelId="{B3CF3C38-361A-4CBF-840A-DBE2707D71D5}" type="parTrans" cxnId="{1F8A2832-65EA-4422-A5D3-089971341FF8}">
      <dgm:prSet/>
      <dgm:spPr/>
      <dgm:t>
        <a:bodyPr/>
        <a:lstStyle/>
        <a:p>
          <a:endParaRPr lang="ru-RU"/>
        </a:p>
      </dgm:t>
    </dgm:pt>
    <dgm:pt modelId="{FB041C52-A378-4B9D-8F86-15E16AFE9407}" type="sibTrans" cxnId="{1F8A2832-65EA-4422-A5D3-089971341FF8}">
      <dgm:prSet/>
      <dgm:spPr/>
      <dgm:t>
        <a:bodyPr/>
        <a:lstStyle/>
        <a:p>
          <a:endParaRPr lang="ru-RU"/>
        </a:p>
      </dgm:t>
    </dgm:pt>
    <dgm:pt modelId="{2DF5F4B1-3F91-4DD0-9469-F5BDEB8BAA46}" type="pres">
      <dgm:prSet presAssocID="{6BE39CF6-2512-4E04-9B35-C21F9990D88E}" presName="diagram" presStyleCnt="0">
        <dgm:presLayoutVars>
          <dgm:dir/>
          <dgm:resizeHandles val="exact"/>
        </dgm:presLayoutVars>
      </dgm:prSet>
      <dgm:spPr/>
      <dgm:t>
        <a:bodyPr/>
        <a:lstStyle/>
        <a:p>
          <a:endParaRPr lang="ru-RU"/>
        </a:p>
      </dgm:t>
    </dgm:pt>
    <dgm:pt modelId="{0AF6CC4C-99D5-45EF-9954-96D064F2511F}" type="pres">
      <dgm:prSet presAssocID="{5520286A-0AD2-4AE5-BE68-42F3931118ED}" presName="node" presStyleLbl="node1" presStyleIdx="0" presStyleCnt="9">
        <dgm:presLayoutVars>
          <dgm:bulletEnabled val="1"/>
        </dgm:presLayoutVars>
      </dgm:prSet>
      <dgm:spPr/>
      <dgm:t>
        <a:bodyPr/>
        <a:lstStyle/>
        <a:p>
          <a:endParaRPr lang="ru-RU"/>
        </a:p>
      </dgm:t>
    </dgm:pt>
    <dgm:pt modelId="{130AF638-D040-4448-ACB3-15948340DA37}" type="pres">
      <dgm:prSet presAssocID="{A1D7E41F-508A-401C-8BA0-A962210DF27C}" presName="sibTrans" presStyleCnt="0"/>
      <dgm:spPr/>
    </dgm:pt>
    <dgm:pt modelId="{DF065622-AEF2-4F9C-96D2-C0BD3A2C0694}" type="pres">
      <dgm:prSet presAssocID="{020C5A57-8668-4609-AD42-AEC33F5C15AE}" presName="node" presStyleLbl="node1" presStyleIdx="1" presStyleCnt="9">
        <dgm:presLayoutVars>
          <dgm:bulletEnabled val="1"/>
        </dgm:presLayoutVars>
      </dgm:prSet>
      <dgm:spPr/>
      <dgm:t>
        <a:bodyPr/>
        <a:lstStyle/>
        <a:p>
          <a:endParaRPr lang="ru-RU"/>
        </a:p>
      </dgm:t>
    </dgm:pt>
    <dgm:pt modelId="{E0AFC567-63E4-40AE-B8E3-F6D343384EBA}" type="pres">
      <dgm:prSet presAssocID="{BCCD896F-97CE-47FC-8EDD-3D4C9606D901}" presName="sibTrans" presStyleCnt="0"/>
      <dgm:spPr/>
    </dgm:pt>
    <dgm:pt modelId="{3397793D-9C71-4B8B-92AA-07568C7C8317}" type="pres">
      <dgm:prSet presAssocID="{DBEA2F33-6BBE-4283-8E5B-F9E60522959F}" presName="node" presStyleLbl="node1" presStyleIdx="2" presStyleCnt="9">
        <dgm:presLayoutVars>
          <dgm:bulletEnabled val="1"/>
        </dgm:presLayoutVars>
      </dgm:prSet>
      <dgm:spPr/>
      <dgm:t>
        <a:bodyPr/>
        <a:lstStyle/>
        <a:p>
          <a:endParaRPr lang="ru-RU"/>
        </a:p>
      </dgm:t>
    </dgm:pt>
    <dgm:pt modelId="{DF90DC07-9A92-4B5F-953C-4187AD1BCBB0}" type="pres">
      <dgm:prSet presAssocID="{1CA96CB0-95EC-4385-9D3D-6CB7A4B8CE86}" presName="sibTrans" presStyleCnt="0"/>
      <dgm:spPr/>
    </dgm:pt>
    <dgm:pt modelId="{092A5EBE-9089-410C-BE77-742062A9A24B}" type="pres">
      <dgm:prSet presAssocID="{BC8F55C2-69BA-4D4B-9981-E4A610EEA431}" presName="node" presStyleLbl="node1" presStyleIdx="3" presStyleCnt="9">
        <dgm:presLayoutVars>
          <dgm:bulletEnabled val="1"/>
        </dgm:presLayoutVars>
      </dgm:prSet>
      <dgm:spPr/>
      <dgm:t>
        <a:bodyPr/>
        <a:lstStyle/>
        <a:p>
          <a:endParaRPr lang="ru-RU"/>
        </a:p>
      </dgm:t>
    </dgm:pt>
    <dgm:pt modelId="{BB6B6BDC-D93E-45DF-9CCB-8CDE599819F4}" type="pres">
      <dgm:prSet presAssocID="{50E1625D-9A13-41B9-9718-A411A699ADEA}" presName="sibTrans" presStyleCnt="0"/>
      <dgm:spPr/>
    </dgm:pt>
    <dgm:pt modelId="{56B05696-5C90-423A-B728-9F5C4F9022EF}" type="pres">
      <dgm:prSet presAssocID="{CEEB3A19-77DC-48E8-B804-917F6411FF40}" presName="node" presStyleLbl="node1" presStyleIdx="4" presStyleCnt="9">
        <dgm:presLayoutVars>
          <dgm:bulletEnabled val="1"/>
        </dgm:presLayoutVars>
      </dgm:prSet>
      <dgm:spPr/>
      <dgm:t>
        <a:bodyPr/>
        <a:lstStyle/>
        <a:p>
          <a:endParaRPr lang="ru-RU"/>
        </a:p>
      </dgm:t>
    </dgm:pt>
    <dgm:pt modelId="{A3034984-1C49-4DAB-B105-4995B132F1D2}" type="pres">
      <dgm:prSet presAssocID="{532655F0-1864-4BE8-A7CC-7E234AE72951}" presName="sibTrans" presStyleCnt="0"/>
      <dgm:spPr/>
    </dgm:pt>
    <dgm:pt modelId="{EADFDEE0-6A70-42DE-B061-BF71D24F47A1}" type="pres">
      <dgm:prSet presAssocID="{41A65D0F-E20C-463D-A43E-E09998A95450}" presName="node" presStyleLbl="node1" presStyleIdx="5" presStyleCnt="9">
        <dgm:presLayoutVars>
          <dgm:bulletEnabled val="1"/>
        </dgm:presLayoutVars>
      </dgm:prSet>
      <dgm:spPr/>
      <dgm:t>
        <a:bodyPr/>
        <a:lstStyle/>
        <a:p>
          <a:endParaRPr lang="ru-RU"/>
        </a:p>
      </dgm:t>
    </dgm:pt>
    <dgm:pt modelId="{7D34A1B9-976B-4DD0-8BCD-52F3673CC363}" type="pres">
      <dgm:prSet presAssocID="{48C2D19B-2C9B-48F4-A7E6-D3937731D343}" presName="sibTrans" presStyleCnt="0"/>
      <dgm:spPr/>
    </dgm:pt>
    <dgm:pt modelId="{D4735E84-06B1-4123-BC4A-2375FBB1C099}" type="pres">
      <dgm:prSet presAssocID="{8E74DE24-2B96-44BB-94D8-C6C4ACB4BE16}" presName="node" presStyleLbl="node1" presStyleIdx="6" presStyleCnt="9">
        <dgm:presLayoutVars>
          <dgm:bulletEnabled val="1"/>
        </dgm:presLayoutVars>
      </dgm:prSet>
      <dgm:spPr/>
      <dgm:t>
        <a:bodyPr/>
        <a:lstStyle/>
        <a:p>
          <a:endParaRPr lang="ru-RU"/>
        </a:p>
      </dgm:t>
    </dgm:pt>
    <dgm:pt modelId="{CA1645F4-987C-46E6-9C5C-C95FD50ECBE9}" type="pres">
      <dgm:prSet presAssocID="{A68D490B-5069-4EB1-AB99-4ADD62D354EC}" presName="sibTrans" presStyleCnt="0"/>
      <dgm:spPr/>
    </dgm:pt>
    <dgm:pt modelId="{1DEB6789-D866-47D0-A2CF-9A68C330C9FA}" type="pres">
      <dgm:prSet presAssocID="{595299FF-1D55-4A75-A158-46E88A0D455C}" presName="node" presStyleLbl="node1" presStyleIdx="7" presStyleCnt="9">
        <dgm:presLayoutVars>
          <dgm:bulletEnabled val="1"/>
        </dgm:presLayoutVars>
      </dgm:prSet>
      <dgm:spPr/>
      <dgm:t>
        <a:bodyPr/>
        <a:lstStyle/>
        <a:p>
          <a:endParaRPr lang="ru-RU"/>
        </a:p>
      </dgm:t>
    </dgm:pt>
    <dgm:pt modelId="{2F380C4B-E018-406F-82EC-466F5D314877}" type="pres">
      <dgm:prSet presAssocID="{6718FD04-B855-45BB-89F3-16330CE3AAF2}" presName="sibTrans" presStyleCnt="0"/>
      <dgm:spPr/>
    </dgm:pt>
    <dgm:pt modelId="{A4C1B59B-90E3-41A1-8241-539F54A2814B}" type="pres">
      <dgm:prSet presAssocID="{2AE7F30F-A1B3-4DB3-ACBA-82DAF3EFF789}" presName="node" presStyleLbl="node1" presStyleIdx="8" presStyleCnt="9">
        <dgm:presLayoutVars>
          <dgm:bulletEnabled val="1"/>
        </dgm:presLayoutVars>
      </dgm:prSet>
      <dgm:spPr/>
      <dgm:t>
        <a:bodyPr/>
        <a:lstStyle/>
        <a:p>
          <a:endParaRPr lang="ru-RU"/>
        </a:p>
      </dgm:t>
    </dgm:pt>
  </dgm:ptLst>
  <dgm:cxnLst>
    <dgm:cxn modelId="{CE78D155-5CA7-47DA-BDDC-D5E2936909EB}" srcId="{6BE39CF6-2512-4E04-9B35-C21F9990D88E}" destId="{DBEA2F33-6BBE-4283-8E5B-F9E60522959F}" srcOrd="2" destOrd="0" parTransId="{A980F8C9-C6EE-4161-933D-17F0A00CBB8A}" sibTransId="{1CA96CB0-95EC-4385-9D3D-6CB7A4B8CE86}"/>
    <dgm:cxn modelId="{1333F2F0-6436-4F7E-BACA-0FB66C3D7E46}" type="presOf" srcId="{41A65D0F-E20C-463D-A43E-E09998A95450}" destId="{EADFDEE0-6A70-42DE-B061-BF71D24F47A1}" srcOrd="0" destOrd="0" presId="urn:microsoft.com/office/officeart/2005/8/layout/default"/>
    <dgm:cxn modelId="{18B59848-25CE-42C2-B435-C2028F70C8DB}" type="presOf" srcId="{2AE7F30F-A1B3-4DB3-ACBA-82DAF3EFF789}" destId="{A4C1B59B-90E3-41A1-8241-539F54A2814B}" srcOrd="0" destOrd="0" presId="urn:microsoft.com/office/officeart/2005/8/layout/default"/>
    <dgm:cxn modelId="{931EE1E8-4943-4CF0-9D86-083B1417ECC4}" type="presOf" srcId="{6BE39CF6-2512-4E04-9B35-C21F9990D88E}" destId="{2DF5F4B1-3F91-4DD0-9469-F5BDEB8BAA46}" srcOrd="0" destOrd="0" presId="urn:microsoft.com/office/officeart/2005/8/layout/default"/>
    <dgm:cxn modelId="{1087CBAF-6933-441E-84EB-91A85E224348}" srcId="{6BE39CF6-2512-4E04-9B35-C21F9990D88E}" destId="{41A65D0F-E20C-463D-A43E-E09998A95450}" srcOrd="5" destOrd="0" parTransId="{EF98053E-7E97-45CE-A1E6-E3DF5100BC9B}" sibTransId="{48C2D19B-2C9B-48F4-A7E6-D3937731D343}"/>
    <dgm:cxn modelId="{A7A802C9-4D13-4955-85C6-50F42B627056}" srcId="{6BE39CF6-2512-4E04-9B35-C21F9990D88E}" destId="{5520286A-0AD2-4AE5-BE68-42F3931118ED}" srcOrd="0" destOrd="0" parTransId="{717838BC-DB07-429B-AF25-93C049051635}" sibTransId="{A1D7E41F-508A-401C-8BA0-A962210DF27C}"/>
    <dgm:cxn modelId="{4166CAC9-E5E0-4C62-95C4-7F1FF9562CBC}" type="presOf" srcId="{020C5A57-8668-4609-AD42-AEC33F5C15AE}" destId="{DF065622-AEF2-4F9C-96D2-C0BD3A2C0694}" srcOrd="0" destOrd="0" presId="urn:microsoft.com/office/officeart/2005/8/layout/default"/>
    <dgm:cxn modelId="{70A3B308-19A2-40AA-9C33-F9785570E333}" srcId="{6BE39CF6-2512-4E04-9B35-C21F9990D88E}" destId="{595299FF-1D55-4A75-A158-46E88A0D455C}" srcOrd="7" destOrd="0" parTransId="{FA715660-1950-45D6-BA4B-28F6C4294A78}" sibTransId="{6718FD04-B855-45BB-89F3-16330CE3AAF2}"/>
    <dgm:cxn modelId="{ACA10CB5-3087-4781-A694-B80B91E9D632}" type="presOf" srcId="{8E74DE24-2B96-44BB-94D8-C6C4ACB4BE16}" destId="{D4735E84-06B1-4123-BC4A-2375FBB1C099}" srcOrd="0" destOrd="0" presId="urn:microsoft.com/office/officeart/2005/8/layout/default"/>
    <dgm:cxn modelId="{1F8A2832-65EA-4422-A5D3-089971341FF8}" srcId="{6BE39CF6-2512-4E04-9B35-C21F9990D88E}" destId="{2AE7F30F-A1B3-4DB3-ACBA-82DAF3EFF789}" srcOrd="8" destOrd="0" parTransId="{B3CF3C38-361A-4CBF-840A-DBE2707D71D5}" sibTransId="{FB041C52-A378-4B9D-8F86-15E16AFE9407}"/>
    <dgm:cxn modelId="{EB242F34-AC23-4ABA-A9A2-C2B0FAA43545}" type="presOf" srcId="{595299FF-1D55-4A75-A158-46E88A0D455C}" destId="{1DEB6789-D866-47D0-A2CF-9A68C330C9FA}" srcOrd="0" destOrd="0" presId="urn:microsoft.com/office/officeart/2005/8/layout/default"/>
    <dgm:cxn modelId="{54F82726-CB72-4BC5-8C47-B85CBACC837B}" srcId="{6BE39CF6-2512-4E04-9B35-C21F9990D88E}" destId="{CEEB3A19-77DC-48E8-B804-917F6411FF40}" srcOrd="4" destOrd="0" parTransId="{27344983-13C7-4BCF-AFA6-EA45564D0AE2}" sibTransId="{532655F0-1864-4BE8-A7CC-7E234AE72951}"/>
    <dgm:cxn modelId="{523FC80F-30C5-48A3-BBC3-C67FF20DA203}" type="presOf" srcId="{5520286A-0AD2-4AE5-BE68-42F3931118ED}" destId="{0AF6CC4C-99D5-45EF-9954-96D064F2511F}" srcOrd="0" destOrd="0" presId="urn:microsoft.com/office/officeart/2005/8/layout/default"/>
    <dgm:cxn modelId="{8CA1F95B-E633-48D2-85BF-4FFB24020918}" type="presOf" srcId="{DBEA2F33-6BBE-4283-8E5B-F9E60522959F}" destId="{3397793D-9C71-4B8B-92AA-07568C7C8317}" srcOrd="0" destOrd="0" presId="urn:microsoft.com/office/officeart/2005/8/layout/default"/>
    <dgm:cxn modelId="{F019260B-9572-477F-BE5F-4A9BA3EF069B}" type="presOf" srcId="{BC8F55C2-69BA-4D4B-9981-E4A610EEA431}" destId="{092A5EBE-9089-410C-BE77-742062A9A24B}" srcOrd="0" destOrd="0" presId="urn:microsoft.com/office/officeart/2005/8/layout/default"/>
    <dgm:cxn modelId="{03C6213B-E544-4838-877D-6235CAF5C513}" srcId="{6BE39CF6-2512-4E04-9B35-C21F9990D88E}" destId="{8E74DE24-2B96-44BB-94D8-C6C4ACB4BE16}" srcOrd="6" destOrd="0" parTransId="{75ADD167-0E5D-43E6-8E05-57CAA8F40FE0}" sibTransId="{A68D490B-5069-4EB1-AB99-4ADD62D354EC}"/>
    <dgm:cxn modelId="{4F95AFBA-23E5-4B2E-897E-EE1475EB0B99}" srcId="{6BE39CF6-2512-4E04-9B35-C21F9990D88E}" destId="{BC8F55C2-69BA-4D4B-9981-E4A610EEA431}" srcOrd="3" destOrd="0" parTransId="{4908C830-FC3F-4F7C-AA59-E023CCABA9F0}" sibTransId="{50E1625D-9A13-41B9-9718-A411A699ADEA}"/>
    <dgm:cxn modelId="{8F21BE59-7418-4B76-B6C3-BF9D5F608828}" type="presOf" srcId="{CEEB3A19-77DC-48E8-B804-917F6411FF40}" destId="{56B05696-5C90-423A-B728-9F5C4F9022EF}" srcOrd="0" destOrd="0" presId="urn:microsoft.com/office/officeart/2005/8/layout/default"/>
    <dgm:cxn modelId="{EF4DD3ED-975D-4071-8747-D621A19D8089}" srcId="{6BE39CF6-2512-4E04-9B35-C21F9990D88E}" destId="{020C5A57-8668-4609-AD42-AEC33F5C15AE}" srcOrd="1" destOrd="0" parTransId="{9B40698E-7CC6-48DE-887B-3E4E2BAEC66A}" sibTransId="{BCCD896F-97CE-47FC-8EDD-3D4C9606D901}"/>
    <dgm:cxn modelId="{EAB860F1-E8D5-47DC-9724-A730CA5A989F}" type="presParOf" srcId="{2DF5F4B1-3F91-4DD0-9469-F5BDEB8BAA46}" destId="{0AF6CC4C-99D5-45EF-9954-96D064F2511F}" srcOrd="0" destOrd="0" presId="urn:microsoft.com/office/officeart/2005/8/layout/default"/>
    <dgm:cxn modelId="{3DDDC491-0BA8-4557-812B-AE9F9D50F968}" type="presParOf" srcId="{2DF5F4B1-3F91-4DD0-9469-F5BDEB8BAA46}" destId="{130AF638-D040-4448-ACB3-15948340DA37}" srcOrd="1" destOrd="0" presId="urn:microsoft.com/office/officeart/2005/8/layout/default"/>
    <dgm:cxn modelId="{AF874627-7310-4221-93FB-6CE05E569D78}" type="presParOf" srcId="{2DF5F4B1-3F91-4DD0-9469-F5BDEB8BAA46}" destId="{DF065622-AEF2-4F9C-96D2-C0BD3A2C0694}" srcOrd="2" destOrd="0" presId="urn:microsoft.com/office/officeart/2005/8/layout/default"/>
    <dgm:cxn modelId="{74FA7D8F-2BCB-468E-965F-D8B9E91DCF28}" type="presParOf" srcId="{2DF5F4B1-3F91-4DD0-9469-F5BDEB8BAA46}" destId="{E0AFC567-63E4-40AE-B8E3-F6D343384EBA}" srcOrd="3" destOrd="0" presId="urn:microsoft.com/office/officeart/2005/8/layout/default"/>
    <dgm:cxn modelId="{9F827C7E-1683-4777-ABD7-1720BE435DF0}" type="presParOf" srcId="{2DF5F4B1-3F91-4DD0-9469-F5BDEB8BAA46}" destId="{3397793D-9C71-4B8B-92AA-07568C7C8317}" srcOrd="4" destOrd="0" presId="urn:microsoft.com/office/officeart/2005/8/layout/default"/>
    <dgm:cxn modelId="{8BEDDE08-33E7-4971-8AFE-7C4CF6D1ECF1}" type="presParOf" srcId="{2DF5F4B1-3F91-4DD0-9469-F5BDEB8BAA46}" destId="{DF90DC07-9A92-4B5F-953C-4187AD1BCBB0}" srcOrd="5" destOrd="0" presId="urn:microsoft.com/office/officeart/2005/8/layout/default"/>
    <dgm:cxn modelId="{1040E7C2-DB2A-4381-BA06-986E9D2074F6}" type="presParOf" srcId="{2DF5F4B1-3F91-4DD0-9469-F5BDEB8BAA46}" destId="{092A5EBE-9089-410C-BE77-742062A9A24B}" srcOrd="6" destOrd="0" presId="urn:microsoft.com/office/officeart/2005/8/layout/default"/>
    <dgm:cxn modelId="{F9F57373-8A02-4A7F-8E1D-99D6C94CD15B}" type="presParOf" srcId="{2DF5F4B1-3F91-4DD0-9469-F5BDEB8BAA46}" destId="{BB6B6BDC-D93E-45DF-9CCB-8CDE599819F4}" srcOrd="7" destOrd="0" presId="urn:microsoft.com/office/officeart/2005/8/layout/default"/>
    <dgm:cxn modelId="{E4DBA83A-2368-4510-ABFD-12F3C0B9E54B}" type="presParOf" srcId="{2DF5F4B1-3F91-4DD0-9469-F5BDEB8BAA46}" destId="{56B05696-5C90-423A-B728-9F5C4F9022EF}" srcOrd="8" destOrd="0" presId="urn:microsoft.com/office/officeart/2005/8/layout/default"/>
    <dgm:cxn modelId="{12A9E0D0-18FC-4D2C-B511-51A7696A26E7}" type="presParOf" srcId="{2DF5F4B1-3F91-4DD0-9469-F5BDEB8BAA46}" destId="{A3034984-1C49-4DAB-B105-4995B132F1D2}" srcOrd="9" destOrd="0" presId="urn:microsoft.com/office/officeart/2005/8/layout/default"/>
    <dgm:cxn modelId="{D4674E8F-3FBE-4364-B864-9AD492C1A821}" type="presParOf" srcId="{2DF5F4B1-3F91-4DD0-9469-F5BDEB8BAA46}" destId="{EADFDEE0-6A70-42DE-B061-BF71D24F47A1}" srcOrd="10" destOrd="0" presId="urn:microsoft.com/office/officeart/2005/8/layout/default"/>
    <dgm:cxn modelId="{6808E28B-1B82-44A7-A5D4-E930218D788B}" type="presParOf" srcId="{2DF5F4B1-3F91-4DD0-9469-F5BDEB8BAA46}" destId="{7D34A1B9-976B-4DD0-8BCD-52F3673CC363}" srcOrd="11" destOrd="0" presId="urn:microsoft.com/office/officeart/2005/8/layout/default"/>
    <dgm:cxn modelId="{AF2E63E7-C81F-4CC1-B823-D176F4E7C272}" type="presParOf" srcId="{2DF5F4B1-3F91-4DD0-9469-F5BDEB8BAA46}" destId="{D4735E84-06B1-4123-BC4A-2375FBB1C099}" srcOrd="12" destOrd="0" presId="urn:microsoft.com/office/officeart/2005/8/layout/default"/>
    <dgm:cxn modelId="{7AF0AA75-32CE-476F-B8FC-8ACD067BC5CB}" type="presParOf" srcId="{2DF5F4B1-3F91-4DD0-9469-F5BDEB8BAA46}" destId="{CA1645F4-987C-46E6-9C5C-C95FD50ECBE9}" srcOrd="13" destOrd="0" presId="urn:microsoft.com/office/officeart/2005/8/layout/default"/>
    <dgm:cxn modelId="{09104194-8F3D-46B0-8712-08DE55512357}" type="presParOf" srcId="{2DF5F4B1-3F91-4DD0-9469-F5BDEB8BAA46}" destId="{1DEB6789-D866-47D0-A2CF-9A68C330C9FA}" srcOrd="14" destOrd="0" presId="urn:microsoft.com/office/officeart/2005/8/layout/default"/>
    <dgm:cxn modelId="{FFE66FD8-04F6-4F2F-88B1-2614DAA369EB}" type="presParOf" srcId="{2DF5F4B1-3F91-4DD0-9469-F5BDEB8BAA46}" destId="{2F380C4B-E018-406F-82EC-466F5D314877}" srcOrd="15" destOrd="0" presId="urn:microsoft.com/office/officeart/2005/8/layout/default"/>
    <dgm:cxn modelId="{E1CA701B-3601-4CFC-AA9C-C1639821D66A}" type="presParOf" srcId="{2DF5F4B1-3F91-4DD0-9469-F5BDEB8BAA46}" destId="{A4C1B59B-90E3-41A1-8241-539F54A2814B}"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543E22-BA0E-4C51-9EF7-C88217EFB261}" type="doc">
      <dgm:prSet loTypeId="urn:microsoft.com/office/officeart/2005/8/layout/default" loCatId="list" qsTypeId="urn:microsoft.com/office/officeart/2005/8/quickstyle/simple1" qsCatId="simple" csTypeId="urn:microsoft.com/office/officeart/2005/8/colors/colorful3" csCatId="colorful"/>
      <dgm:spPr/>
      <dgm:t>
        <a:bodyPr/>
        <a:lstStyle/>
        <a:p>
          <a:endParaRPr lang="ru-RU"/>
        </a:p>
      </dgm:t>
    </dgm:pt>
    <dgm:pt modelId="{77F4A066-3476-4D6E-8E2F-73CAAC56779E}">
      <dgm:prSet/>
      <dgm:spPr/>
      <dgm:t>
        <a:bodyPr/>
        <a:lstStyle/>
        <a:p>
          <a:pPr rtl="0"/>
          <a:r>
            <a:rPr lang="en-US" smtClean="0"/>
            <a:t>Architecture Principles</a:t>
          </a:r>
          <a:endParaRPr lang="ru-RU"/>
        </a:p>
      </dgm:t>
    </dgm:pt>
    <dgm:pt modelId="{662AACC9-0897-478B-98A1-6DB55EEE07B6}" type="parTrans" cxnId="{AA8AF445-5AA1-42FD-9728-16A50D16E86E}">
      <dgm:prSet/>
      <dgm:spPr/>
      <dgm:t>
        <a:bodyPr/>
        <a:lstStyle/>
        <a:p>
          <a:endParaRPr lang="ru-RU"/>
        </a:p>
      </dgm:t>
    </dgm:pt>
    <dgm:pt modelId="{1525D8B5-B216-4647-8AAB-4DAA52F49E9D}" type="sibTrans" cxnId="{AA8AF445-5AA1-42FD-9728-16A50D16E86E}">
      <dgm:prSet/>
      <dgm:spPr/>
      <dgm:t>
        <a:bodyPr/>
        <a:lstStyle/>
        <a:p>
          <a:endParaRPr lang="ru-RU"/>
        </a:p>
      </dgm:t>
    </dgm:pt>
    <dgm:pt modelId="{41857900-C627-4FF6-BF59-576319E2486D}">
      <dgm:prSet/>
      <dgm:spPr/>
      <dgm:t>
        <a:bodyPr/>
        <a:lstStyle/>
        <a:p>
          <a:pPr rtl="0"/>
          <a:r>
            <a:rPr lang="en-US" smtClean="0"/>
            <a:t>Identifiers</a:t>
          </a:r>
          <a:endParaRPr lang="ru-RU"/>
        </a:p>
      </dgm:t>
    </dgm:pt>
    <dgm:pt modelId="{368725AF-6012-4CF5-82DB-61FC7AF6CBED}" type="parTrans" cxnId="{51534923-BFBE-44F1-BEF4-9BB65FADD438}">
      <dgm:prSet/>
      <dgm:spPr/>
      <dgm:t>
        <a:bodyPr/>
        <a:lstStyle/>
        <a:p>
          <a:endParaRPr lang="ru-RU"/>
        </a:p>
      </dgm:t>
    </dgm:pt>
    <dgm:pt modelId="{54127BC5-0969-49AC-9BF5-C58ACF3FCDDE}" type="sibTrans" cxnId="{51534923-BFBE-44F1-BEF4-9BB65FADD438}">
      <dgm:prSet/>
      <dgm:spPr/>
      <dgm:t>
        <a:bodyPr/>
        <a:lstStyle/>
        <a:p>
          <a:endParaRPr lang="ru-RU"/>
        </a:p>
      </dgm:t>
    </dgm:pt>
    <dgm:pt modelId="{36CC60A6-B72F-498B-95A2-7F935CE39743}">
      <dgm:prSet/>
      <dgm:spPr/>
      <dgm:t>
        <a:bodyPr/>
        <a:lstStyle/>
        <a:p>
          <a:pPr rtl="0"/>
          <a:r>
            <a:rPr lang="en-US" smtClean="0"/>
            <a:t>Protocols</a:t>
          </a:r>
          <a:endParaRPr lang="ru-RU"/>
        </a:p>
      </dgm:t>
    </dgm:pt>
    <dgm:pt modelId="{D73E1F74-D3B3-48AB-8AE2-19D368091D86}" type="parTrans" cxnId="{F09EFB47-0BC3-4A9B-A1B1-E7A0D7B598EB}">
      <dgm:prSet/>
      <dgm:spPr/>
      <dgm:t>
        <a:bodyPr/>
        <a:lstStyle/>
        <a:p>
          <a:endParaRPr lang="ru-RU"/>
        </a:p>
      </dgm:t>
    </dgm:pt>
    <dgm:pt modelId="{F67F8CED-1498-41FE-85AB-381D88A18ECB}" type="sibTrans" cxnId="{F09EFB47-0BC3-4A9B-A1B1-E7A0D7B598EB}">
      <dgm:prSet/>
      <dgm:spPr/>
      <dgm:t>
        <a:bodyPr/>
        <a:lstStyle/>
        <a:p>
          <a:endParaRPr lang="ru-RU"/>
        </a:p>
      </dgm:t>
    </dgm:pt>
    <dgm:pt modelId="{1F7DDA27-8101-4EFD-A386-28238A8333B7}">
      <dgm:prSet/>
      <dgm:spPr/>
      <dgm:t>
        <a:bodyPr/>
        <a:lstStyle/>
        <a:p>
          <a:pPr rtl="0"/>
          <a:r>
            <a:rPr lang="en-US" smtClean="0"/>
            <a:t>Meta Formats</a:t>
          </a:r>
          <a:endParaRPr lang="ru-RU"/>
        </a:p>
      </dgm:t>
    </dgm:pt>
    <dgm:pt modelId="{2A337F09-6E0E-48CD-A614-B365BAF1B994}" type="parTrans" cxnId="{D41E58D8-956B-4AC6-BC60-163C124E309B}">
      <dgm:prSet/>
      <dgm:spPr/>
      <dgm:t>
        <a:bodyPr/>
        <a:lstStyle/>
        <a:p>
          <a:endParaRPr lang="ru-RU"/>
        </a:p>
      </dgm:t>
    </dgm:pt>
    <dgm:pt modelId="{5BDC0629-3F9E-41F5-B3C8-8C6DA303710B}" type="sibTrans" cxnId="{D41E58D8-956B-4AC6-BC60-163C124E309B}">
      <dgm:prSet/>
      <dgm:spPr/>
      <dgm:t>
        <a:bodyPr/>
        <a:lstStyle/>
        <a:p>
          <a:endParaRPr lang="ru-RU"/>
        </a:p>
      </dgm:t>
    </dgm:pt>
    <dgm:pt modelId="{1A01711C-73D2-4EB7-873C-29847B3C6542}">
      <dgm:prSet/>
      <dgm:spPr/>
      <dgm:t>
        <a:bodyPr/>
        <a:lstStyle/>
        <a:p>
          <a:pPr rtl="0"/>
          <a:r>
            <a:rPr lang="en-US" smtClean="0"/>
            <a:t>Protocol and Meta Format Considerations</a:t>
          </a:r>
          <a:endParaRPr lang="ru-RU"/>
        </a:p>
      </dgm:t>
    </dgm:pt>
    <dgm:pt modelId="{72C55BC0-3E13-4E5A-A2D5-1597CF093D03}" type="parTrans" cxnId="{57449C22-282B-4F14-B926-5E6F87F56CF7}">
      <dgm:prSet/>
      <dgm:spPr/>
      <dgm:t>
        <a:bodyPr/>
        <a:lstStyle/>
        <a:p>
          <a:endParaRPr lang="ru-RU"/>
        </a:p>
      </dgm:t>
    </dgm:pt>
    <dgm:pt modelId="{3EEE85A4-078D-485D-91C8-DE17CA083A45}" type="sibTrans" cxnId="{57449C22-282B-4F14-B926-5E6F87F56CF7}">
      <dgm:prSet/>
      <dgm:spPr/>
      <dgm:t>
        <a:bodyPr/>
        <a:lstStyle/>
        <a:p>
          <a:endParaRPr lang="ru-RU"/>
        </a:p>
      </dgm:t>
    </dgm:pt>
    <dgm:pt modelId="{15E4DE94-C1FD-43BD-BC27-5B8F94922446}" type="pres">
      <dgm:prSet presAssocID="{42543E22-BA0E-4C51-9EF7-C88217EFB261}" presName="diagram" presStyleCnt="0">
        <dgm:presLayoutVars>
          <dgm:dir/>
          <dgm:resizeHandles val="exact"/>
        </dgm:presLayoutVars>
      </dgm:prSet>
      <dgm:spPr/>
      <dgm:t>
        <a:bodyPr/>
        <a:lstStyle/>
        <a:p>
          <a:endParaRPr lang="ru-RU"/>
        </a:p>
      </dgm:t>
    </dgm:pt>
    <dgm:pt modelId="{EA39CAF4-C9DD-48F1-B9B2-736894D2226A}" type="pres">
      <dgm:prSet presAssocID="{77F4A066-3476-4D6E-8E2F-73CAAC56779E}" presName="node" presStyleLbl="node1" presStyleIdx="0" presStyleCnt="5">
        <dgm:presLayoutVars>
          <dgm:bulletEnabled val="1"/>
        </dgm:presLayoutVars>
      </dgm:prSet>
      <dgm:spPr/>
      <dgm:t>
        <a:bodyPr/>
        <a:lstStyle/>
        <a:p>
          <a:endParaRPr lang="ru-RU"/>
        </a:p>
      </dgm:t>
    </dgm:pt>
    <dgm:pt modelId="{2BF4615B-53DA-4E31-8399-C4B8495A9FE3}" type="pres">
      <dgm:prSet presAssocID="{1525D8B5-B216-4647-8AAB-4DAA52F49E9D}" presName="sibTrans" presStyleCnt="0"/>
      <dgm:spPr/>
    </dgm:pt>
    <dgm:pt modelId="{590B4C89-0330-4942-A0F0-B8BD8D890E21}" type="pres">
      <dgm:prSet presAssocID="{41857900-C627-4FF6-BF59-576319E2486D}" presName="node" presStyleLbl="node1" presStyleIdx="1" presStyleCnt="5">
        <dgm:presLayoutVars>
          <dgm:bulletEnabled val="1"/>
        </dgm:presLayoutVars>
      </dgm:prSet>
      <dgm:spPr/>
      <dgm:t>
        <a:bodyPr/>
        <a:lstStyle/>
        <a:p>
          <a:endParaRPr lang="ru-RU"/>
        </a:p>
      </dgm:t>
    </dgm:pt>
    <dgm:pt modelId="{058E2778-2302-4082-AD3B-8774F04477A1}" type="pres">
      <dgm:prSet presAssocID="{54127BC5-0969-49AC-9BF5-C58ACF3FCDDE}" presName="sibTrans" presStyleCnt="0"/>
      <dgm:spPr/>
    </dgm:pt>
    <dgm:pt modelId="{5800E4B8-872E-4901-86A9-E3E2D5BFF361}" type="pres">
      <dgm:prSet presAssocID="{36CC60A6-B72F-498B-95A2-7F935CE39743}" presName="node" presStyleLbl="node1" presStyleIdx="2" presStyleCnt="5">
        <dgm:presLayoutVars>
          <dgm:bulletEnabled val="1"/>
        </dgm:presLayoutVars>
      </dgm:prSet>
      <dgm:spPr/>
      <dgm:t>
        <a:bodyPr/>
        <a:lstStyle/>
        <a:p>
          <a:endParaRPr lang="ru-RU"/>
        </a:p>
      </dgm:t>
    </dgm:pt>
    <dgm:pt modelId="{FF2B3261-7316-4306-BC65-BBD266E015FB}" type="pres">
      <dgm:prSet presAssocID="{F67F8CED-1498-41FE-85AB-381D88A18ECB}" presName="sibTrans" presStyleCnt="0"/>
      <dgm:spPr/>
    </dgm:pt>
    <dgm:pt modelId="{962DF634-2617-4C94-953B-B1E3800E24CF}" type="pres">
      <dgm:prSet presAssocID="{1F7DDA27-8101-4EFD-A386-28238A8333B7}" presName="node" presStyleLbl="node1" presStyleIdx="3" presStyleCnt="5">
        <dgm:presLayoutVars>
          <dgm:bulletEnabled val="1"/>
        </dgm:presLayoutVars>
      </dgm:prSet>
      <dgm:spPr/>
      <dgm:t>
        <a:bodyPr/>
        <a:lstStyle/>
        <a:p>
          <a:endParaRPr lang="ru-RU"/>
        </a:p>
      </dgm:t>
    </dgm:pt>
    <dgm:pt modelId="{7B5C5863-DB90-4390-B8C5-559DD8B0BD13}" type="pres">
      <dgm:prSet presAssocID="{5BDC0629-3F9E-41F5-B3C8-8C6DA303710B}" presName="sibTrans" presStyleCnt="0"/>
      <dgm:spPr/>
    </dgm:pt>
    <dgm:pt modelId="{B807EB93-6FC2-48C0-A1D5-FA7AC6C13212}" type="pres">
      <dgm:prSet presAssocID="{1A01711C-73D2-4EB7-873C-29847B3C6542}" presName="node" presStyleLbl="node1" presStyleIdx="4" presStyleCnt="5">
        <dgm:presLayoutVars>
          <dgm:bulletEnabled val="1"/>
        </dgm:presLayoutVars>
      </dgm:prSet>
      <dgm:spPr/>
      <dgm:t>
        <a:bodyPr/>
        <a:lstStyle/>
        <a:p>
          <a:endParaRPr lang="ru-RU"/>
        </a:p>
      </dgm:t>
    </dgm:pt>
  </dgm:ptLst>
  <dgm:cxnLst>
    <dgm:cxn modelId="{F09EFB47-0BC3-4A9B-A1B1-E7A0D7B598EB}" srcId="{42543E22-BA0E-4C51-9EF7-C88217EFB261}" destId="{36CC60A6-B72F-498B-95A2-7F935CE39743}" srcOrd="2" destOrd="0" parTransId="{D73E1F74-D3B3-48AB-8AE2-19D368091D86}" sibTransId="{F67F8CED-1498-41FE-85AB-381D88A18ECB}"/>
    <dgm:cxn modelId="{51534923-BFBE-44F1-BEF4-9BB65FADD438}" srcId="{42543E22-BA0E-4C51-9EF7-C88217EFB261}" destId="{41857900-C627-4FF6-BF59-576319E2486D}" srcOrd="1" destOrd="0" parTransId="{368725AF-6012-4CF5-82DB-61FC7AF6CBED}" sibTransId="{54127BC5-0969-49AC-9BF5-C58ACF3FCDDE}"/>
    <dgm:cxn modelId="{F03DF647-D84D-4121-91B6-6E6761CF653F}" type="presOf" srcId="{36CC60A6-B72F-498B-95A2-7F935CE39743}" destId="{5800E4B8-872E-4901-86A9-E3E2D5BFF361}" srcOrd="0" destOrd="0" presId="urn:microsoft.com/office/officeart/2005/8/layout/default"/>
    <dgm:cxn modelId="{DF098C3C-E285-47D8-9F38-884A00651951}" type="presOf" srcId="{77F4A066-3476-4D6E-8E2F-73CAAC56779E}" destId="{EA39CAF4-C9DD-48F1-B9B2-736894D2226A}" srcOrd="0" destOrd="0" presId="urn:microsoft.com/office/officeart/2005/8/layout/default"/>
    <dgm:cxn modelId="{D41E58D8-956B-4AC6-BC60-163C124E309B}" srcId="{42543E22-BA0E-4C51-9EF7-C88217EFB261}" destId="{1F7DDA27-8101-4EFD-A386-28238A8333B7}" srcOrd="3" destOrd="0" parTransId="{2A337F09-6E0E-48CD-A614-B365BAF1B994}" sibTransId="{5BDC0629-3F9E-41F5-B3C8-8C6DA303710B}"/>
    <dgm:cxn modelId="{FE960ADC-9F9C-4DCE-95B0-B6C78642B862}" type="presOf" srcId="{41857900-C627-4FF6-BF59-576319E2486D}" destId="{590B4C89-0330-4942-A0F0-B8BD8D890E21}" srcOrd="0" destOrd="0" presId="urn:microsoft.com/office/officeart/2005/8/layout/default"/>
    <dgm:cxn modelId="{AA8AF445-5AA1-42FD-9728-16A50D16E86E}" srcId="{42543E22-BA0E-4C51-9EF7-C88217EFB261}" destId="{77F4A066-3476-4D6E-8E2F-73CAAC56779E}" srcOrd="0" destOrd="0" parTransId="{662AACC9-0897-478B-98A1-6DB55EEE07B6}" sibTransId="{1525D8B5-B216-4647-8AAB-4DAA52F49E9D}"/>
    <dgm:cxn modelId="{3BFF14C8-1E5D-4096-89E8-55319DBEA4AF}" type="presOf" srcId="{1A01711C-73D2-4EB7-873C-29847B3C6542}" destId="{B807EB93-6FC2-48C0-A1D5-FA7AC6C13212}" srcOrd="0" destOrd="0" presId="urn:microsoft.com/office/officeart/2005/8/layout/default"/>
    <dgm:cxn modelId="{F9CFFB92-9F4C-4655-B03E-ABE62A0EF7D1}" type="presOf" srcId="{42543E22-BA0E-4C51-9EF7-C88217EFB261}" destId="{15E4DE94-C1FD-43BD-BC27-5B8F94922446}" srcOrd="0" destOrd="0" presId="urn:microsoft.com/office/officeart/2005/8/layout/default"/>
    <dgm:cxn modelId="{57449C22-282B-4F14-B926-5E6F87F56CF7}" srcId="{42543E22-BA0E-4C51-9EF7-C88217EFB261}" destId="{1A01711C-73D2-4EB7-873C-29847B3C6542}" srcOrd="4" destOrd="0" parTransId="{72C55BC0-3E13-4E5A-A2D5-1597CF093D03}" sibTransId="{3EEE85A4-078D-485D-91C8-DE17CA083A45}"/>
    <dgm:cxn modelId="{248F130A-A052-4DBA-A356-05079CA35FB1}" type="presOf" srcId="{1F7DDA27-8101-4EFD-A386-28238A8333B7}" destId="{962DF634-2617-4C94-953B-B1E3800E24CF}" srcOrd="0" destOrd="0" presId="urn:microsoft.com/office/officeart/2005/8/layout/default"/>
    <dgm:cxn modelId="{047CA4A1-A612-4195-BCDD-B942DD36D1F1}" type="presParOf" srcId="{15E4DE94-C1FD-43BD-BC27-5B8F94922446}" destId="{EA39CAF4-C9DD-48F1-B9B2-736894D2226A}" srcOrd="0" destOrd="0" presId="urn:microsoft.com/office/officeart/2005/8/layout/default"/>
    <dgm:cxn modelId="{D307F28E-C492-4B04-B310-961D3A61695E}" type="presParOf" srcId="{15E4DE94-C1FD-43BD-BC27-5B8F94922446}" destId="{2BF4615B-53DA-4E31-8399-C4B8495A9FE3}" srcOrd="1" destOrd="0" presId="urn:microsoft.com/office/officeart/2005/8/layout/default"/>
    <dgm:cxn modelId="{CF753210-514D-47F1-92A8-A892043D4652}" type="presParOf" srcId="{15E4DE94-C1FD-43BD-BC27-5B8F94922446}" destId="{590B4C89-0330-4942-A0F0-B8BD8D890E21}" srcOrd="2" destOrd="0" presId="urn:microsoft.com/office/officeart/2005/8/layout/default"/>
    <dgm:cxn modelId="{F748412C-3D81-4D99-B315-581E2D210F5B}" type="presParOf" srcId="{15E4DE94-C1FD-43BD-BC27-5B8F94922446}" destId="{058E2778-2302-4082-AD3B-8774F04477A1}" srcOrd="3" destOrd="0" presId="urn:microsoft.com/office/officeart/2005/8/layout/default"/>
    <dgm:cxn modelId="{462A0448-B3C1-4353-B65F-97BDD4704DB1}" type="presParOf" srcId="{15E4DE94-C1FD-43BD-BC27-5B8F94922446}" destId="{5800E4B8-872E-4901-86A9-E3E2D5BFF361}" srcOrd="4" destOrd="0" presId="urn:microsoft.com/office/officeart/2005/8/layout/default"/>
    <dgm:cxn modelId="{9E2D87A0-3C2D-40AA-8AC1-2FF37A7C5BBC}" type="presParOf" srcId="{15E4DE94-C1FD-43BD-BC27-5B8F94922446}" destId="{FF2B3261-7316-4306-BC65-BBD266E015FB}" srcOrd="5" destOrd="0" presId="urn:microsoft.com/office/officeart/2005/8/layout/default"/>
    <dgm:cxn modelId="{84801944-A41A-474B-8355-8BE70EFF947D}" type="presParOf" srcId="{15E4DE94-C1FD-43BD-BC27-5B8F94922446}" destId="{962DF634-2617-4C94-953B-B1E3800E24CF}" srcOrd="6" destOrd="0" presId="urn:microsoft.com/office/officeart/2005/8/layout/default"/>
    <dgm:cxn modelId="{6A9EA014-1747-4D37-8878-6E487DB4FD4E}" type="presParOf" srcId="{15E4DE94-C1FD-43BD-BC27-5B8F94922446}" destId="{7B5C5863-DB90-4390-B8C5-559DD8B0BD13}" srcOrd="7" destOrd="0" presId="urn:microsoft.com/office/officeart/2005/8/layout/default"/>
    <dgm:cxn modelId="{5A044D7C-401D-49DC-B768-C3461A6288AC}" type="presParOf" srcId="{15E4DE94-C1FD-43BD-BC27-5B8F94922446}" destId="{B807EB93-6FC2-48C0-A1D5-FA7AC6C1321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6BA128-546D-4DDD-91E6-0C1AEB477E9F}" type="doc">
      <dgm:prSet loTypeId="urn:microsoft.com/office/officeart/2008/layout/VerticalCurvedList" loCatId="list" qsTypeId="urn:microsoft.com/office/officeart/2005/8/quickstyle/simple1" qsCatId="simple" csTypeId="urn:microsoft.com/office/officeart/2005/8/colors/accent1_2" csCatId="accent1"/>
      <dgm:spPr/>
      <dgm:t>
        <a:bodyPr/>
        <a:lstStyle/>
        <a:p>
          <a:endParaRPr lang="ru-RU"/>
        </a:p>
      </dgm:t>
    </dgm:pt>
    <dgm:pt modelId="{87B5D19F-039B-47FF-9E32-24C66AD56804}">
      <dgm:prSet/>
      <dgm:spPr/>
      <dgm:t>
        <a:bodyPr/>
        <a:lstStyle/>
        <a:p>
          <a:pPr rtl="0"/>
          <a:r>
            <a:rPr lang="en-US" smtClean="0">
              <a:hlinkClick xmlns:r="http://schemas.openxmlformats.org/officeDocument/2006/relationships" r:id="rId1"/>
            </a:rPr>
            <a:t>http://www.w3.org/TR/2004/REC-webarch-20041215/</a:t>
          </a:r>
          <a:endParaRPr lang="ru-RU"/>
        </a:p>
      </dgm:t>
    </dgm:pt>
    <dgm:pt modelId="{F38053C2-9EFF-470D-B0A6-4CB930F0826E}" type="parTrans" cxnId="{29E52363-B07A-47D0-A8FA-AC1276761047}">
      <dgm:prSet/>
      <dgm:spPr/>
      <dgm:t>
        <a:bodyPr/>
        <a:lstStyle/>
        <a:p>
          <a:endParaRPr lang="ru-RU"/>
        </a:p>
      </dgm:t>
    </dgm:pt>
    <dgm:pt modelId="{FD4DDE37-B6CC-4F44-B837-346A85F3DBAD}" type="sibTrans" cxnId="{29E52363-B07A-47D0-A8FA-AC1276761047}">
      <dgm:prSet/>
      <dgm:spPr/>
      <dgm:t>
        <a:bodyPr/>
        <a:lstStyle/>
        <a:p>
          <a:endParaRPr lang="ru-RU"/>
        </a:p>
      </dgm:t>
    </dgm:pt>
    <dgm:pt modelId="{C416EABB-5838-4B62-A867-02972B5B2F0E}">
      <dgm:prSet/>
      <dgm:spPr/>
      <dgm:t>
        <a:bodyPr/>
        <a:lstStyle/>
        <a:p>
          <a:pPr rtl="0"/>
          <a:r>
            <a:rPr lang="ru-RU" smtClean="0"/>
            <a:t>Принципы </a:t>
          </a:r>
          <a:r>
            <a:rPr lang="en-US" smtClean="0"/>
            <a:t>Web</a:t>
          </a:r>
          <a:endParaRPr lang="ru-RU"/>
        </a:p>
      </dgm:t>
    </dgm:pt>
    <dgm:pt modelId="{011A71DB-6E7A-43D6-BBB9-E9532C625C05}" type="parTrans" cxnId="{C43C660C-4F0F-4007-BE13-BC654F79EEC2}">
      <dgm:prSet/>
      <dgm:spPr/>
      <dgm:t>
        <a:bodyPr/>
        <a:lstStyle/>
        <a:p>
          <a:endParaRPr lang="ru-RU"/>
        </a:p>
      </dgm:t>
    </dgm:pt>
    <dgm:pt modelId="{EC6A4E1D-03CD-4417-AD65-0B5C839C1069}" type="sibTrans" cxnId="{C43C660C-4F0F-4007-BE13-BC654F79EEC2}">
      <dgm:prSet/>
      <dgm:spPr/>
      <dgm:t>
        <a:bodyPr/>
        <a:lstStyle/>
        <a:p>
          <a:endParaRPr lang="ru-RU"/>
        </a:p>
      </dgm:t>
    </dgm:pt>
    <dgm:pt modelId="{C0932BFA-FD74-4F16-8081-33A0A36013B0}">
      <dgm:prSet/>
      <dgm:spPr/>
      <dgm:t>
        <a:bodyPr/>
        <a:lstStyle/>
        <a:p>
          <a:pPr rtl="0"/>
          <a:r>
            <a:rPr lang="ru-RU" smtClean="0"/>
            <a:t>Протоколы</a:t>
          </a:r>
          <a:endParaRPr lang="ru-RU"/>
        </a:p>
      </dgm:t>
    </dgm:pt>
    <dgm:pt modelId="{9E61FD67-AB85-459C-9016-F55D8D1E0707}" type="parTrans" cxnId="{375B1B67-46C2-477B-8C2F-E0AD8B4BC404}">
      <dgm:prSet/>
      <dgm:spPr/>
      <dgm:t>
        <a:bodyPr/>
        <a:lstStyle/>
        <a:p>
          <a:endParaRPr lang="ru-RU"/>
        </a:p>
      </dgm:t>
    </dgm:pt>
    <dgm:pt modelId="{7C823AA3-B730-4E45-B95C-E84B2F324157}" type="sibTrans" cxnId="{375B1B67-46C2-477B-8C2F-E0AD8B4BC404}">
      <dgm:prSet/>
      <dgm:spPr/>
      <dgm:t>
        <a:bodyPr/>
        <a:lstStyle/>
        <a:p>
          <a:endParaRPr lang="ru-RU"/>
        </a:p>
      </dgm:t>
    </dgm:pt>
    <dgm:pt modelId="{447E18B9-5B2A-4CD4-8F65-72E8556CCB5F}">
      <dgm:prSet/>
      <dgm:spPr/>
      <dgm:t>
        <a:bodyPr/>
        <a:lstStyle/>
        <a:p>
          <a:pPr rtl="0"/>
          <a:r>
            <a:rPr lang="ru-RU" smtClean="0"/>
            <a:t>Идентификация в </a:t>
          </a:r>
          <a:r>
            <a:rPr lang="en-US" smtClean="0"/>
            <a:t>Web</a:t>
          </a:r>
          <a:endParaRPr lang="ru-RU"/>
        </a:p>
      </dgm:t>
    </dgm:pt>
    <dgm:pt modelId="{7E0B252D-E039-4780-96D1-C738CF87B7B0}" type="parTrans" cxnId="{A5C8CC3E-A8F6-45CE-BA8A-FFDF3644DE7A}">
      <dgm:prSet/>
      <dgm:spPr/>
      <dgm:t>
        <a:bodyPr/>
        <a:lstStyle/>
        <a:p>
          <a:endParaRPr lang="ru-RU"/>
        </a:p>
      </dgm:t>
    </dgm:pt>
    <dgm:pt modelId="{1DEBB46C-6010-42AA-A87B-A161DA1B1122}" type="sibTrans" cxnId="{A5C8CC3E-A8F6-45CE-BA8A-FFDF3644DE7A}">
      <dgm:prSet/>
      <dgm:spPr/>
      <dgm:t>
        <a:bodyPr/>
        <a:lstStyle/>
        <a:p>
          <a:endParaRPr lang="ru-RU"/>
        </a:p>
      </dgm:t>
    </dgm:pt>
    <dgm:pt modelId="{5763FB8D-6F52-4EB7-87E5-E6D46C493358}" type="pres">
      <dgm:prSet presAssocID="{5D6BA128-546D-4DDD-91E6-0C1AEB477E9F}" presName="Name0" presStyleCnt="0">
        <dgm:presLayoutVars>
          <dgm:chMax val="7"/>
          <dgm:chPref val="7"/>
          <dgm:dir/>
        </dgm:presLayoutVars>
      </dgm:prSet>
      <dgm:spPr/>
      <dgm:t>
        <a:bodyPr/>
        <a:lstStyle/>
        <a:p>
          <a:endParaRPr lang="ru-RU"/>
        </a:p>
      </dgm:t>
    </dgm:pt>
    <dgm:pt modelId="{4FBA41AA-D3DC-44B6-9F08-AC7E52DD0678}" type="pres">
      <dgm:prSet presAssocID="{5D6BA128-546D-4DDD-91E6-0C1AEB477E9F}" presName="Name1" presStyleCnt="0"/>
      <dgm:spPr/>
    </dgm:pt>
    <dgm:pt modelId="{147B88CE-80E5-4F5E-8032-AA212A00C2DC}" type="pres">
      <dgm:prSet presAssocID="{5D6BA128-546D-4DDD-91E6-0C1AEB477E9F}" presName="cycle" presStyleCnt="0"/>
      <dgm:spPr/>
    </dgm:pt>
    <dgm:pt modelId="{CAB00203-91A4-49FB-9566-A88DD943DD57}" type="pres">
      <dgm:prSet presAssocID="{5D6BA128-546D-4DDD-91E6-0C1AEB477E9F}" presName="srcNode" presStyleLbl="node1" presStyleIdx="0" presStyleCnt="4"/>
      <dgm:spPr/>
    </dgm:pt>
    <dgm:pt modelId="{E77B316A-DDDA-4AB6-AD3E-3050C63FACE7}" type="pres">
      <dgm:prSet presAssocID="{5D6BA128-546D-4DDD-91E6-0C1AEB477E9F}" presName="conn" presStyleLbl="parChTrans1D2" presStyleIdx="0" presStyleCnt="1"/>
      <dgm:spPr/>
      <dgm:t>
        <a:bodyPr/>
        <a:lstStyle/>
        <a:p>
          <a:endParaRPr lang="ru-RU"/>
        </a:p>
      </dgm:t>
    </dgm:pt>
    <dgm:pt modelId="{14A8A4D2-10DA-4119-AE17-2BA4F88C8948}" type="pres">
      <dgm:prSet presAssocID="{5D6BA128-546D-4DDD-91E6-0C1AEB477E9F}" presName="extraNode" presStyleLbl="node1" presStyleIdx="0" presStyleCnt="4"/>
      <dgm:spPr/>
    </dgm:pt>
    <dgm:pt modelId="{0C7CBCC2-8724-49B2-8ED4-8676D3FF2235}" type="pres">
      <dgm:prSet presAssocID="{5D6BA128-546D-4DDD-91E6-0C1AEB477E9F}" presName="dstNode" presStyleLbl="node1" presStyleIdx="0" presStyleCnt="4"/>
      <dgm:spPr/>
    </dgm:pt>
    <dgm:pt modelId="{EFF93CAC-0C9A-4E65-AB42-86C1F0A97A20}" type="pres">
      <dgm:prSet presAssocID="{87B5D19F-039B-47FF-9E32-24C66AD56804}" presName="text_1" presStyleLbl="node1" presStyleIdx="0" presStyleCnt="4">
        <dgm:presLayoutVars>
          <dgm:bulletEnabled val="1"/>
        </dgm:presLayoutVars>
      </dgm:prSet>
      <dgm:spPr/>
      <dgm:t>
        <a:bodyPr/>
        <a:lstStyle/>
        <a:p>
          <a:endParaRPr lang="ru-RU"/>
        </a:p>
      </dgm:t>
    </dgm:pt>
    <dgm:pt modelId="{6CE29E1E-D49B-4142-801D-07E5F49568A1}" type="pres">
      <dgm:prSet presAssocID="{87B5D19F-039B-47FF-9E32-24C66AD56804}" presName="accent_1" presStyleCnt="0"/>
      <dgm:spPr/>
    </dgm:pt>
    <dgm:pt modelId="{FF8FABC5-C0A2-4C92-87BC-30A2DCACA528}" type="pres">
      <dgm:prSet presAssocID="{87B5D19F-039B-47FF-9E32-24C66AD56804}" presName="accentRepeatNode" presStyleLbl="solidFgAcc1" presStyleIdx="0" presStyleCnt="4"/>
      <dgm:spPr/>
    </dgm:pt>
    <dgm:pt modelId="{FF5092EF-190A-4770-802A-5E00156A7B32}" type="pres">
      <dgm:prSet presAssocID="{C416EABB-5838-4B62-A867-02972B5B2F0E}" presName="text_2" presStyleLbl="node1" presStyleIdx="1" presStyleCnt="4">
        <dgm:presLayoutVars>
          <dgm:bulletEnabled val="1"/>
        </dgm:presLayoutVars>
      </dgm:prSet>
      <dgm:spPr/>
      <dgm:t>
        <a:bodyPr/>
        <a:lstStyle/>
        <a:p>
          <a:endParaRPr lang="ru-RU"/>
        </a:p>
      </dgm:t>
    </dgm:pt>
    <dgm:pt modelId="{B1C262AF-467F-463E-8A65-9DE3FD5EC078}" type="pres">
      <dgm:prSet presAssocID="{C416EABB-5838-4B62-A867-02972B5B2F0E}" presName="accent_2" presStyleCnt="0"/>
      <dgm:spPr/>
    </dgm:pt>
    <dgm:pt modelId="{BD73AC1C-F56F-42DD-A19F-08D2D60762EE}" type="pres">
      <dgm:prSet presAssocID="{C416EABB-5838-4B62-A867-02972B5B2F0E}" presName="accentRepeatNode" presStyleLbl="solidFgAcc1" presStyleIdx="1" presStyleCnt="4"/>
      <dgm:spPr/>
    </dgm:pt>
    <dgm:pt modelId="{74DB6093-1017-4093-AE28-1AB15F805A53}" type="pres">
      <dgm:prSet presAssocID="{C0932BFA-FD74-4F16-8081-33A0A36013B0}" presName="text_3" presStyleLbl="node1" presStyleIdx="2" presStyleCnt="4">
        <dgm:presLayoutVars>
          <dgm:bulletEnabled val="1"/>
        </dgm:presLayoutVars>
      </dgm:prSet>
      <dgm:spPr/>
      <dgm:t>
        <a:bodyPr/>
        <a:lstStyle/>
        <a:p>
          <a:endParaRPr lang="ru-RU"/>
        </a:p>
      </dgm:t>
    </dgm:pt>
    <dgm:pt modelId="{D87A362C-AE00-417A-B37C-88A0EC3032D3}" type="pres">
      <dgm:prSet presAssocID="{C0932BFA-FD74-4F16-8081-33A0A36013B0}" presName="accent_3" presStyleCnt="0"/>
      <dgm:spPr/>
    </dgm:pt>
    <dgm:pt modelId="{97584C87-71F5-47E4-A970-D5F5785921B8}" type="pres">
      <dgm:prSet presAssocID="{C0932BFA-FD74-4F16-8081-33A0A36013B0}" presName="accentRepeatNode" presStyleLbl="solidFgAcc1" presStyleIdx="2" presStyleCnt="4"/>
      <dgm:spPr/>
    </dgm:pt>
    <dgm:pt modelId="{4ECF9715-09A4-4A66-B683-B7A6E022D134}" type="pres">
      <dgm:prSet presAssocID="{447E18B9-5B2A-4CD4-8F65-72E8556CCB5F}" presName="text_4" presStyleLbl="node1" presStyleIdx="3" presStyleCnt="4">
        <dgm:presLayoutVars>
          <dgm:bulletEnabled val="1"/>
        </dgm:presLayoutVars>
      </dgm:prSet>
      <dgm:spPr/>
      <dgm:t>
        <a:bodyPr/>
        <a:lstStyle/>
        <a:p>
          <a:endParaRPr lang="ru-RU"/>
        </a:p>
      </dgm:t>
    </dgm:pt>
    <dgm:pt modelId="{87F94834-41BD-46E9-BBF6-069AA5D5C04C}" type="pres">
      <dgm:prSet presAssocID="{447E18B9-5B2A-4CD4-8F65-72E8556CCB5F}" presName="accent_4" presStyleCnt="0"/>
      <dgm:spPr/>
    </dgm:pt>
    <dgm:pt modelId="{AB86B03D-7E9B-47B3-94A7-8579EAC533C9}" type="pres">
      <dgm:prSet presAssocID="{447E18B9-5B2A-4CD4-8F65-72E8556CCB5F}" presName="accentRepeatNode" presStyleLbl="solidFgAcc1" presStyleIdx="3" presStyleCnt="4"/>
      <dgm:spPr/>
    </dgm:pt>
  </dgm:ptLst>
  <dgm:cxnLst>
    <dgm:cxn modelId="{202497F6-F2A2-4BED-9DDC-DAF5C5B2E828}" type="presOf" srcId="{C0932BFA-FD74-4F16-8081-33A0A36013B0}" destId="{74DB6093-1017-4093-AE28-1AB15F805A53}" srcOrd="0" destOrd="0" presId="urn:microsoft.com/office/officeart/2008/layout/VerticalCurvedList"/>
    <dgm:cxn modelId="{6447787A-FEE3-4229-85FF-E6BD9FC5B626}" type="presOf" srcId="{C416EABB-5838-4B62-A867-02972B5B2F0E}" destId="{FF5092EF-190A-4770-802A-5E00156A7B32}" srcOrd="0" destOrd="0" presId="urn:microsoft.com/office/officeart/2008/layout/VerticalCurvedList"/>
    <dgm:cxn modelId="{29E52363-B07A-47D0-A8FA-AC1276761047}" srcId="{5D6BA128-546D-4DDD-91E6-0C1AEB477E9F}" destId="{87B5D19F-039B-47FF-9E32-24C66AD56804}" srcOrd="0" destOrd="0" parTransId="{F38053C2-9EFF-470D-B0A6-4CB930F0826E}" sibTransId="{FD4DDE37-B6CC-4F44-B837-346A85F3DBAD}"/>
    <dgm:cxn modelId="{375B1B67-46C2-477B-8C2F-E0AD8B4BC404}" srcId="{5D6BA128-546D-4DDD-91E6-0C1AEB477E9F}" destId="{C0932BFA-FD74-4F16-8081-33A0A36013B0}" srcOrd="2" destOrd="0" parTransId="{9E61FD67-AB85-459C-9016-F55D8D1E0707}" sibTransId="{7C823AA3-B730-4E45-B95C-E84B2F324157}"/>
    <dgm:cxn modelId="{8572BB15-9E94-4151-845C-A5A2FA7BD318}" type="presOf" srcId="{FD4DDE37-B6CC-4F44-B837-346A85F3DBAD}" destId="{E77B316A-DDDA-4AB6-AD3E-3050C63FACE7}" srcOrd="0" destOrd="0" presId="urn:microsoft.com/office/officeart/2008/layout/VerticalCurvedList"/>
    <dgm:cxn modelId="{C43C660C-4F0F-4007-BE13-BC654F79EEC2}" srcId="{5D6BA128-546D-4DDD-91E6-0C1AEB477E9F}" destId="{C416EABB-5838-4B62-A867-02972B5B2F0E}" srcOrd="1" destOrd="0" parTransId="{011A71DB-6E7A-43D6-BBB9-E9532C625C05}" sibTransId="{EC6A4E1D-03CD-4417-AD65-0B5C839C1069}"/>
    <dgm:cxn modelId="{FCDF98D3-5F1E-475E-B0D2-E4FD6A810497}" type="presOf" srcId="{87B5D19F-039B-47FF-9E32-24C66AD56804}" destId="{EFF93CAC-0C9A-4E65-AB42-86C1F0A97A20}" srcOrd="0" destOrd="0" presId="urn:microsoft.com/office/officeart/2008/layout/VerticalCurvedList"/>
    <dgm:cxn modelId="{BFAE3645-93B9-46BC-A09D-0B3A98768A6C}" type="presOf" srcId="{5D6BA128-546D-4DDD-91E6-0C1AEB477E9F}" destId="{5763FB8D-6F52-4EB7-87E5-E6D46C493358}" srcOrd="0" destOrd="0" presId="urn:microsoft.com/office/officeart/2008/layout/VerticalCurvedList"/>
    <dgm:cxn modelId="{A5C8CC3E-A8F6-45CE-BA8A-FFDF3644DE7A}" srcId="{5D6BA128-546D-4DDD-91E6-0C1AEB477E9F}" destId="{447E18B9-5B2A-4CD4-8F65-72E8556CCB5F}" srcOrd="3" destOrd="0" parTransId="{7E0B252D-E039-4780-96D1-C738CF87B7B0}" sibTransId="{1DEBB46C-6010-42AA-A87B-A161DA1B1122}"/>
    <dgm:cxn modelId="{358E46A6-9A8E-479E-B327-C473ADC0E963}" type="presOf" srcId="{447E18B9-5B2A-4CD4-8F65-72E8556CCB5F}" destId="{4ECF9715-09A4-4A66-B683-B7A6E022D134}" srcOrd="0" destOrd="0" presId="urn:microsoft.com/office/officeart/2008/layout/VerticalCurvedList"/>
    <dgm:cxn modelId="{5DF6D40D-081B-4971-9CD9-715906D80DF3}" type="presParOf" srcId="{5763FB8D-6F52-4EB7-87E5-E6D46C493358}" destId="{4FBA41AA-D3DC-44B6-9F08-AC7E52DD0678}" srcOrd="0" destOrd="0" presId="urn:microsoft.com/office/officeart/2008/layout/VerticalCurvedList"/>
    <dgm:cxn modelId="{25C524FF-4791-453E-888D-87558BDF5AC7}" type="presParOf" srcId="{4FBA41AA-D3DC-44B6-9F08-AC7E52DD0678}" destId="{147B88CE-80E5-4F5E-8032-AA212A00C2DC}" srcOrd="0" destOrd="0" presId="urn:microsoft.com/office/officeart/2008/layout/VerticalCurvedList"/>
    <dgm:cxn modelId="{20687959-3D73-4C4C-A770-0D25F831090B}" type="presParOf" srcId="{147B88CE-80E5-4F5E-8032-AA212A00C2DC}" destId="{CAB00203-91A4-49FB-9566-A88DD943DD57}" srcOrd="0" destOrd="0" presId="urn:microsoft.com/office/officeart/2008/layout/VerticalCurvedList"/>
    <dgm:cxn modelId="{FAA311FE-E8F3-4EB9-B9D6-DFDC956D708D}" type="presParOf" srcId="{147B88CE-80E5-4F5E-8032-AA212A00C2DC}" destId="{E77B316A-DDDA-4AB6-AD3E-3050C63FACE7}" srcOrd="1" destOrd="0" presId="urn:microsoft.com/office/officeart/2008/layout/VerticalCurvedList"/>
    <dgm:cxn modelId="{7FDE5CCB-8C80-4116-A7A5-4B496975489A}" type="presParOf" srcId="{147B88CE-80E5-4F5E-8032-AA212A00C2DC}" destId="{14A8A4D2-10DA-4119-AE17-2BA4F88C8948}" srcOrd="2" destOrd="0" presId="urn:microsoft.com/office/officeart/2008/layout/VerticalCurvedList"/>
    <dgm:cxn modelId="{F917B4B2-1E9A-4CFD-8344-CDA393709B6D}" type="presParOf" srcId="{147B88CE-80E5-4F5E-8032-AA212A00C2DC}" destId="{0C7CBCC2-8724-49B2-8ED4-8676D3FF2235}" srcOrd="3" destOrd="0" presId="urn:microsoft.com/office/officeart/2008/layout/VerticalCurvedList"/>
    <dgm:cxn modelId="{3823A11E-F608-4EE6-BB49-CDD145800189}" type="presParOf" srcId="{4FBA41AA-D3DC-44B6-9F08-AC7E52DD0678}" destId="{EFF93CAC-0C9A-4E65-AB42-86C1F0A97A20}" srcOrd="1" destOrd="0" presId="urn:microsoft.com/office/officeart/2008/layout/VerticalCurvedList"/>
    <dgm:cxn modelId="{45B9903C-B457-4B56-AA0E-E8CC137D4B4A}" type="presParOf" srcId="{4FBA41AA-D3DC-44B6-9F08-AC7E52DD0678}" destId="{6CE29E1E-D49B-4142-801D-07E5F49568A1}" srcOrd="2" destOrd="0" presId="urn:microsoft.com/office/officeart/2008/layout/VerticalCurvedList"/>
    <dgm:cxn modelId="{743F266E-9197-4994-B320-02A288DA936D}" type="presParOf" srcId="{6CE29E1E-D49B-4142-801D-07E5F49568A1}" destId="{FF8FABC5-C0A2-4C92-87BC-30A2DCACA528}" srcOrd="0" destOrd="0" presId="urn:microsoft.com/office/officeart/2008/layout/VerticalCurvedList"/>
    <dgm:cxn modelId="{D1C439AC-1207-4F80-B06A-5264F8BEE970}" type="presParOf" srcId="{4FBA41AA-D3DC-44B6-9F08-AC7E52DD0678}" destId="{FF5092EF-190A-4770-802A-5E00156A7B32}" srcOrd="3" destOrd="0" presId="urn:microsoft.com/office/officeart/2008/layout/VerticalCurvedList"/>
    <dgm:cxn modelId="{7EAC077B-4A30-498A-AC6C-9048BF3700E1}" type="presParOf" srcId="{4FBA41AA-D3DC-44B6-9F08-AC7E52DD0678}" destId="{B1C262AF-467F-463E-8A65-9DE3FD5EC078}" srcOrd="4" destOrd="0" presId="urn:microsoft.com/office/officeart/2008/layout/VerticalCurvedList"/>
    <dgm:cxn modelId="{12509138-D080-4BF0-8F7A-55ACFA742433}" type="presParOf" srcId="{B1C262AF-467F-463E-8A65-9DE3FD5EC078}" destId="{BD73AC1C-F56F-42DD-A19F-08D2D60762EE}" srcOrd="0" destOrd="0" presId="urn:microsoft.com/office/officeart/2008/layout/VerticalCurvedList"/>
    <dgm:cxn modelId="{D4558D1F-4D3F-4DFD-BAD5-820E9AA206AF}" type="presParOf" srcId="{4FBA41AA-D3DC-44B6-9F08-AC7E52DD0678}" destId="{74DB6093-1017-4093-AE28-1AB15F805A53}" srcOrd="5" destOrd="0" presId="urn:microsoft.com/office/officeart/2008/layout/VerticalCurvedList"/>
    <dgm:cxn modelId="{E8717A9C-EE5D-48B3-8C90-B389A7411FA5}" type="presParOf" srcId="{4FBA41AA-D3DC-44B6-9F08-AC7E52DD0678}" destId="{D87A362C-AE00-417A-B37C-88A0EC3032D3}" srcOrd="6" destOrd="0" presId="urn:microsoft.com/office/officeart/2008/layout/VerticalCurvedList"/>
    <dgm:cxn modelId="{B629C43F-CDE8-482A-B65D-CBC938AE1A45}" type="presParOf" srcId="{D87A362C-AE00-417A-B37C-88A0EC3032D3}" destId="{97584C87-71F5-47E4-A970-D5F5785921B8}" srcOrd="0" destOrd="0" presId="urn:microsoft.com/office/officeart/2008/layout/VerticalCurvedList"/>
    <dgm:cxn modelId="{28122214-B614-40B4-BB5E-C25FA06B1C84}" type="presParOf" srcId="{4FBA41AA-D3DC-44B6-9F08-AC7E52DD0678}" destId="{4ECF9715-09A4-4A66-B683-B7A6E022D134}" srcOrd="7" destOrd="0" presId="urn:microsoft.com/office/officeart/2008/layout/VerticalCurvedList"/>
    <dgm:cxn modelId="{0386E485-18EE-4790-BFA1-F970E99C89E0}" type="presParOf" srcId="{4FBA41AA-D3DC-44B6-9F08-AC7E52DD0678}" destId="{87F94834-41BD-46E9-BBF6-069AA5D5C04C}" srcOrd="8" destOrd="0" presId="urn:microsoft.com/office/officeart/2008/layout/VerticalCurvedList"/>
    <dgm:cxn modelId="{9B32A008-28C2-4F77-82E0-B67B63AAC43C}" type="presParOf" srcId="{87F94834-41BD-46E9-BBF6-069AA5D5C04C}" destId="{AB86B03D-7E9B-47B3-94A7-8579EAC533C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5047E7-60B3-4F65-99B9-53DB6BC5565E}" type="doc">
      <dgm:prSet loTypeId="urn:microsoft.com/office/officeart/2005/8/layout/default" loCatId="list" qsTypeId="urn:microsoft.com/office/officeart/2005/8/quickstyle/simple1" qsCatId="simple" csTypeId="urn:microsoft.com/office/officeart/2005/8/colors/colorful3" csCatId="colorful"/>
      <dgm:spPr/>
      <dgm:t>
        <a:bodyPr/>
        <a:lstStyle/>
        <a:p>
          <a:endParaRPr lang="ru-RU"/>
        </a:p>
      </dgm:t>
    </dgm:pt>
    <dgm:pt modelId="{3ED8651F-E170-4348-9825-D5520289177E}">
      <dgm:prSet/>
      <dgm:spPr/>
      <dgm:t>
        <a:bodyPr/>
        <a:lstStyle/>
        <a:p>
          <a:pPr rtl="0"/>
          <a:r>
            <a:rPr lang="en-US" smtClean="0"/>
            <a:t>HTTP</a:t>
          </a:r>
          <a:endParaRPr lang="ru-RU"/>
        </a:p>
      </dgm:t>
    </dgm:pt>
    <dgm:pt modelId="{32D7AF99-5955-4C08-A24F-915E7E0CED4E}" type="parTrans" cxnId="{B5A72636-81FB-4850-ABA7-81DD1A70429B}">
      <dgm:prSet/>
      <dgm:spPr/>
      <dgm:t>
        <a:bodyPr/>
        <a:lstStyle/>
        <a:p>
          <a:endParaRPr lang="ru-RU"/>
        </a:p>
      </dgm:t>
    </dgm:pt>
    <dgm:pt modelId="{ECA5A04F-DBBB-4D30-AEB3-C0F34FCB120F}" type="sibTrans" cxnId="{B5A72636-81FB-4850-ABA7-81DD1A70429B}">
      <dgm:prSet/>
      <dgm:spPr/>
      <dgm:t>
        <a:bodyPr/>
        <a:lstStyle/>
        <a:p>
          <a:endParaRPr lang="ru-RU"/>
        </a:p>
      </dgm:t>
    </dgm:pt>
    <dgm:pt modelId="{231526FB-B954-4E47-BADB-83BF41AA8956}">
      <dgm:prSet/>
      <dgm:spPr/>
      <dgm:t>
        <a:bodyPr/>
        <a:lstStyle/>
        <a:p>
          <a:pPr rtl="0"/>
          <a:r>
            <a:rPr lang="en-US" smtClean="0"/>
            <a:t>HTTPS</a:t>
          </a:r>
          <a:endParaRPr lang="ru-RU"/>
        </a:p>
      </dgm:t>
    </dgm:pt>
    <dgm:pt modelId="{22D2B1D8-9497-4829-86EF-D029BCE73308}" type="parTrans" cxnId="{C4391A8C-B30E-4740-948B-1BF86FB3BF82}">
      <dgm:prSet/>
      <dgm:spPr/>
      <dgm:t>
        <a:bodyPr/>
        <a:lstStyle/>
        <a:p>
          <a:endParaRPr lang="ru-RU"/>
        </a:p>
      </dgm:t>
    </dgm:pt>
    <dgm:pt modelId="{92725A34-99B4-46D1-BA7D-FFB4DC5DAE33}" type="sibTrans" cxnId="{C4391A8C-B30E-4740-948B-1BF86FB3BF82}">
      <dgm:prSet/>
      <dgm:spPr/>
      <dgm:t>
        <a:bodyPr/>
        <a:lstStyle/>
        <a:p>
          <a:endParaRPr lang="ru-RU"/>
        </a:p>
      </dgm:t>
    </dgm:pt>
    <dgm:pt modelId="{4D54F39C-E3F9-40F1-BBE9-A1BC65494764}">
      <dgm:prSet/>
      <dgm:spPr/>
      <dgm:t>
        <a:bodyPr/>
        <a:lstStyle/>
        <a:p>
          <a:pPr rtl="0"/>
          <a:r>
            <a:rPr lang="en-US" smtClean="0"/>
            <a:t>FTP</a:t>
          </a:r>
          <a:endParaRPr lang="ru-RU"/>
        </a:p>
      </dgm:t>
    </dgm:pt>
    <dgm:pt modelId="{D5979FFC-261D-40E8-BB6B-52DE6C3DB0F0}" type="parTrans" cxnId="{115DBA49-6F11-4306-AE93-ED33C3C8BED9}">
      <dgm:prSet/>
      <dgm:spPr/>
      <dgm:t>
        <a:bodyPr/>
        <a:lstStyle/>
        <a:p>
          <a:endParaRPr lang="ru-RU"/>
        </a:p>
      </dgm:t>
    </dgm:pt>
    <dgm:pt modelId="{19853AA8-CE10-4BAC-ADFA-329AEA09C2A9}" type="sibTrans" cxnId="{115DBA49-6F11-4306-AE93-ED33C3C8BED9}">
      <dgm:prSet/>
      <dgm:spPr/>
      <dgm:t>
        <a:bodyPr/>
        <a:lstStyle/>
        <a:p>
          <a:endParaRPr lang="ru-RU"/>
        </a:p>
      </dgm:t>
    </dgm:pt>
    <dgm:pt modelId="{C7929799-7909-4496-B593-25F7628B680C}">
      <dgm:prSet/>
      <dgm:spPr/>
      <dgm:t>
        <a:bodyPr/>
        <a:lstStyle/>
        <a:p>
          <a:pPr rtl="0"/>
          <a:r>
            <a:rPr lang="en-US" smtClean="0"/>
            <a:t>SOAP</a:t>
          </a:r>
          <a:endParaRPr lang="ru-RU"/>
        </a:p>
      </dgm:t>
    </dgm:pt>
    <dgm:pt modelId="{CC796520-C0E2-4F38-8D6E-17DF300F27F5}" type="parTrans" cxnId="{2F70970D-1AE0-4F87-B473-E847599661CE}">
      <dgm:prSet/>
      <dgm:spPr/>
      <dgm:t>
        <a:bodyPr/>
        <a:lstStyle/>
        <a:p>
          <a:endParaRPr lang="ru-RU"/>
        </a:p>
      </dgm:t>
    </dgm:pt>
    <dgm:pt modelId="{A08FFEC4-57EE-45F3-A824-840067F68C65}" type="sibTrans" cxnId="{2F70970D-1AE0-4F87-B473-E847599661CE}">
      <dgm:prSet/>
      <dgm:spPr/>
      <dgm:t>
        <a:bodyPr/>
        <a:lstStyle/>
        <a:p>
          <a:endParaRPr lang="ru-RU"/>
        </a:p>
      </dgm:t>
    </dgm:pt>
    <dgm:pt modelId="{A8355414-59F0-4ED5-893C-2844FFB73817}">
      <dgm:prSet/>
      <dgm:spPr/>
      <dgm:t>
        <a:bodyPr/>
        <a:lstStyle/>
        <a:p>
          <a:pPr rtl="0"/>
          <a:r>
            <a:rPr lang="en-US" smtClean="0"/>
            <a:t>SMTP</a:t>
          </a:r>
          <a:endParaRPr lang="ru-RU"/>
        </a:p>
      </dgm:t>
    </dgm:pt>
    <dgm:pt modelId="{AA4593E4-D2D3-4B11-9413-5F3816C83FB7}" type="parTrans" cxnId="{381AFD44-C96F-49E4-804F-FC51A667176B}">
      <dgm:prSet/>
      <dgm:spPr/>
      <dgm:t>
        <a:bodyPr/>
        <a:lstStyle/>
        <a:p>
          <a:endParaRPr lang="ru-RU"/>
        </a:p>
      </dgm:t>
    </dgm:pt>
    <dgm:pt modelId="{79BC2624-32F7-424E-98F6-7735C3A5AEA1}" type="sibTrans" cxnId="{381AFD44-C96F-49E4-804F-FC51A667176B}">
      <dgm:prSet/>
      <dgm:spPr/>
      <dgm:t>
        <a:bodyPr/>
        <a:lstStyle/>
        <a:p>
          <a:endParaRPr lang="ru-RU"/>
        </a:p>
      </dgm:t>
    </dgm:pt>
    <dgm:pt modelId="{92A20CE4-43D4-406E-9449-426DE56459F9}" type="pres">
      <dgm:prSet presAssocID="{CC5047E7-60B3-4F65-99B9-53DB6BC5565E}" presName="diagram" presStyleCnt="0">
        <dgm:presLayoutVars>
          <dgm:dir/>
          <dgm:resizeHandles val="exact"/>
        </dgm:presLayoutVars>
      </dgm:prSet>
      <dgm:spPr/>
      <dgm:t>
        <a:bodyPr/>
        <a:lstStyle/>
        <a:p>
          <a:endParaRPr lang="ru-RU"/>
        </a:p>
      </dgm:t>
    </dgm:pt>
    <dgm:pt modelId="{E28442D6-FA40-4761-A770-C50B67759730}" type="pres">
      <dgm:prSet presAssocID="{3ED8651F-E170-4348-9825-D5520289177E}" presName="node" presStyleLbl="node1" presStyleIdx="0" presStyleCnt="5">
        <dgm:presLayoutVars>
          <dgm:bulletEnabled val="1"/>
        </dgm:presLayoutVars>
      </dgm:prSet>
      <dgm:spPr/>
      <dgm:t>
        <a:bodyPr/>
        <a:lstStyle/>
        <a:p>
          <a:endParaRPr lang="ru-RU"/>
        </a:p>
      </dgm:t>
    </dgm:pt>
    <dgm:pt modelId="{55E2F426-34FE-4987-9DEA-D59EB96344E5}" type="pres">
      <dgm:prSet presAssocID="{ECA5A04F-DBBB-4D30-AEB3-C0F34FCB120F}" presName="sibTrans" presStyleCnt="0"/>
      <dgm:spPr/>
    </dgm:pt>
    <dgm:pt modelId="{77F90321-5A61-40BA-AED2-B4B4C08BAB7D}" type="pres">
      <dgm:prSet presAssocID="{231526FB-B954-4E47-BADB-83BF41AA8956}" presName="node" presStyleLbl="node1" presStyleIdx="1" presStyleCnt="5">
        <dgm:presLayoutVars>
          <dgm:bulletEnabled val="1"/>
        </dgm:presLayoutVars>
      </dgm:prSet>
      <dgm:spPr/>
      <dgm:t>
        <a:bodyPr/>
        <a:lstStyle/>
        <a:p>
          <a:endParaRPr lang="ru-RU"/>
        </a:p>
      </dgm:t>
    </dgm:pt>
    <dgm:pt modelId="{D44565A3-CC6C-45E0-826D-FF351D8C80D3}" type="pres">
      <dgm:prSet presAssocID="{92725A34-99B4-46D1-BA7D-FFB4DC5DAE33}" presName="sibTrans" presStyleCnt="0"/>
      <dgm:spPr/>
    </dgm:pt>
    <dgm:pt modelId="{AF43F77F-3CF1-4C38-98FB-8011ABEBC3C7}" type="pres">
      <dgm:prSet presAssocID="{4D54F39C-E3F9-40F1-BBE9-A1BC65494764}" presName="node" presStyleLbl="node1" presStyleIdx="2" presStyleCnt="5">
        <dgm:presLayoutVars>
          <dgm:bulletEnabled val="1"/>
        </dgm:presLayoutVars>
      </dgm:prSet>
      <dgm:spPr/>
      <dgm:t>
        <a:bodyPr/>
        <a:lstStyle/>
        <a:p>
          <a:endParaRPr lang="ru-RU"/>
        </a:p>
      </dgm:t>
    </dgm:pt>
    <dgm:pt modelId="{DE328974-C874-4E06-A81D-B961FE8210AD}" type="pres">
      <dgm:prSet presAssocID="{19853AA8-CE10-4BAC-ADFA-329AEA09C2A9}" presName="sibTrans" presStyleCnt="0"/>
      <dgm:spPr/>
    </dgm:pt>
    <dgm:pt modelId="{072C2CE7-3F30-4F9A-B479-E1405F2EFE91}" type="pres">
      <dgm:prSet presAssocID="{C7929799-7909-4496-B593-25F7628B680C}" presName="node" presStyleLbl="node1" presStyleIdx="3" presStyleCnt="5">
        <dgm:presLayoutVars>
          <dgm:bulletEnabled val="1"/>
        </dgm:presLayoutVars>
      </dgm:prSet>
      <dgm:spPr/>
      <dgm:t>
        <a:bodyPr/>
        <a:lstStyle/>
        <a:p>
          <a:endParaRPr lang="ru-RU"/>
        </a:p>
      </dgm:t>
    </dgm:pt>
    <dgm:pt modelId="{5004344E-4043-4F3F-9B36-945DF07EAC60}" type="pres">
      <dgm:prSet presAssocID="{A08FFEC4-57EE-45F3-A824-840067F68C65}" presName="sibTrans" presStyleCnt="0"/>
      <dgm:spPr/>
    </dgm:pt>
    <dgm:pt modelId="{10DF667E-4F62-449B-A6A9-F128253B2C01}" type="pres">
      <dgm:prSet presAssocID="{A8355414-59F0-4ED5-893C-2844FFB73817}" presName="node" presStyleLbl="node1" presStyleIdx="4" presStyleCnt="5">
        <dgm:presLayoutVars>
          <dgm:bulletEnabled val="1"/>
        </dgm:presLayoutVars>
      </dgm:prSet>
      <dgm:spPr/>
      <dgm:t>
        <a:bodyPr/>
        <a:lstStyle/>
        <a:p>
          <a:endParaRPr lang="ru-RU"/>
        </a:p>
      </dgm:t>
    </dgm:pt>
  </dgm:ptLst>
  <dgm:cxnLst>
    <dgm:cxn modelId="{443A4DD3-DBDF-40DC-B9BF-E02C89B8EC0B}" type="presOf" srcId="{A8355414-59F0-4ED5-893C-2844FFB73817}" destId="{10DF667E-4F62-449B-A6A9-F128253B2C01}" srcOrd="0" destOrd="0" presId="urn:microsoft.com/office/officeart/2005/8/layout/default"/>
    <dgm:cxn modelId="{6B13433D-83F8-4CEE-8053-2DE0636D1730}" type="presOf" srcId="{3ED8651F-E170-4348-9825-D5520289177E}" destId="{E28442D6-FA40-4761-A770-C50B67759730}" srcOrd="0" destOrd="0" presId="urn:microsoft.com/office/officeart/2005/8/layout/default"/>
    <dgm:cxn modelId="{B5A72636-81FB-4850-ABA7-81DD1A70429B}" srcId="{CC5047E7-60B3-4F65-99B9-53DB6BC5565E}" destId="{3ED8651F-E170-4348-9825-D5520289177E}" srcOrd="0" destOrd="0" parTransId="{32D7AF99-5955-4C08-A24F-915E7E0CED4E}" sibTransId="{ECA5A04F-DBBB-4D30-AEB3-C0F34FCB120F}"/>
    <dgm:cxn modelId="{E6EBFC59-D60B-4437-92AC-FBCA2009353F}" type="presOf" srcId="{C7929799-7909-4496-B593-25F7628B680C}" destId="{072C2CE7-3F30-4F9A-B479-E1405F2EFE91}" srcOrd="0" destOrd="0" presId="urn:microsoft.com/office/officeart/2005/8/layout/default"/>
    <dgm:cxn modelId="{115DBA49-6F11-4306-AE93-ED33C3C8BED9}" srcId="{CC5047E7-60B3-4F65-99B9-53DB6BC5565E}" destId="{4D54F39C-E3F9-40F1-BBE9-A1BC65494764}" srcOrd="2" destOrd="0" parTransId="{D5979FFC-261D-40E8-BB6B-52DE6C3DB0F0}" sibTransId="{19853AA8-CE10-4BAC-ADFA-329AEA09C2A9}"/>
    <dgm:cxn modelId="{5F5F30F2-AA42-4BA1-927C-740DC1D9C3DA}" type="presOf" srcId="{231526FB-B954-4E47-BADB-83BF41AA8956}" destId="{77F90321-5A61-40BA-AED2-B4B4C08BAB7D}" srcOrd="0" destOrd="0" presId="urn:microsoft.com/office/officeart/2005/8/layout/default"/>
    <dgm:cxn modelId="{60782586-3F7C-4BCC-9D0F-8C78D7082FB3}" type="presOf" srcId="{CC5047E7-60B3-4F65-99B9-53DB6BC5565E}" destId="{92A20CE4-43D4-406E-9449-426DE56459F9}" srcOrd="0" destOrd="0" presId="urn:microsoft.com/office/officeart/2005/8/layout/default"/>
    <dgm:cxn modelId="{381AFD44-C96F-49E4-804F-FC51A667176B}" srcId="{CC5047E7-60B3-4F65-99B9-53DB6BC5565E}" destId="{A8355414-59F0-4ED5-893C-2844FFB73817}" srcOrd="4" destOrd="0" parTransId="{AA4593E4-D2D3-4B11-9413-5F3816C83FB7}" sibTransId="{79BC2624-32F7-424E-98F6-7735C3A5AEA1}"/>
    <dgm:cxn modelId="{E50984A2-FF97-44E3-8E32-34C3DCFCCBBE}" type="presOf" srcId="{4D54F39C-E3F9-40F1-BBE9-A1BC65494764}" destId="{AF43F77F-3CF1-4C38-98FB-8011ABEBC3C7}" srcOrd="0" destOrd="0" presId="urn:microsoft.com/office/officeart/2005/8/layout/default"/>
    <dgm:cxn modelId="{C4391A8C-B30E-4740-948B-1BF86FB3BF82}" srcId="{CC5047E7-60B3-4F65-99B9-53DB6BC5565E}" destId="{231526FB-B954-4E47-BADB-83BF41AA8956}" srcOrd="1" destOrd="0" parTransId="{22D2B1D8-9497-4829-86EF-D029BCE73308}" sibTransId="{92725A34-99B4-46D1-BA7D-FFB4DC5DAE33}"/>
    <dgm:cxn modelId="{2F70970D-1AE0-4F87-B473-E847599661CE}" srcId="{CC5047E7-60B3-4F65-99B9-53DB6BC5565E}" destId="{C7929799-7909-4496-B593-25F7628B680C}" srcOrd="3" destOrd="0" parTransId="{CC796520-C0E2-4F38-8D6E-17DF300F27F5}" sibTransId="{A08FFEC4-57EE-45F3-A824-840067F68C65}"/>
    <dgm:cxn modelId="{136DA164-308D-412E-AB6C-43B6568333D1}" type="presParOf" srcId="{92A20CE4-43D4-406E-9449-426DE56459F9}" destId="{E28442D6-FA40-4761-A770-C50B67759730}" srcOrd="0" destOrd="0" presId="urn:microsoft.com/office/officeart/2005/8/layout/default"/>
    <dgm:cxn modelId="{09DEAEAF-B116-4CAC-86F8-2FB1033C3B76}" type="presParOf" srcId="{92A20CE4-43D4-406E-9449-426DE56459F9}" destId="{55E2F426-34FE-4987-9DEA-D59EB96344E5}" srcOrd="1" destOrd="0" presId="urn:microsoft.com/office/officeart/2005/8/layout/default"/>
    <dgm:cxn modelId="{DC610621-BE6C-49DE-B80B-CB4486529840}" type="presParOf" srcId="{92A20CE4-43D4-406E-9449-426DE56459F9}" destId="{77F90321-5A61-40BA-AED2-B4B4C08BAB7D}" srcOrd="2" destOrd="0" presId="urn:microsoft.com/office/officeart/2005/8/layout/default"/>
    <dgm:cxn modelId="{248E61CE-DCF8-4716-8EFE-CE3216F97F79}" type="presParOf" srcId="{92A20CE4-43D4-406E-9449-426DE56459F9}" destId="{D44565A3-CC6C-45E0-826D-FF351D8C80D3}" srcOrd="3" destOrd="0" presId="urn:microsoft.com/office/officeart/2005/8/layout/default"/>
    <dgm:cxn modelId="{1B30AC87-1528-45F9-B1AE-176887D67E26}" type="presParOf" srcId="{92A20CE4-43D4-406E-9449-426DE56459F9}" destId="{AF43F77F-3CF1-4C38-98FB-8011ABEBC3C7}" srcOrd="4" destOrd="0" presId="urn:microsoft.com/office/officeart/2005/8/layout/default"/>
    <dgm:cxn modelId="{B1257DF7-189B-43D0-A576-B33E90FD808B}" type="presParOf" srcId="{92A20CE4-43D4-406E-9449-426DE56459F9}" destId="{DE328974-C874-4E06-A81D-B961FE8210AD}" srcOrd="5" destOrd="0" presId="urn:microsoft.com/office/officeart/2005/8/layout/default"/>
    <dgm:cxn modelId="{86992FBD-208A-4DCD-960C-11FE284EE1BF}" type="presParOf" srcId="{92A20CE4-43D4-406E-9449-426DE56459F9}" destId="{072C2CE7-3F30-4F9A-B479-E1405F2EFE91}" srcOrd="6" destOrd="0" presId="urn:microsoft.com/office/officeart/2005/8/layout/default"/>
    <dgm:cxn modelId="{AD1D9E47-9B14-4D24-BEBC-A2BB49E1368D}" type="presParOf" srcId="{92A20CE4-43D4-406E-9449-426DE56459F9}" destId="{5004344E-4043-4F3F-9B36-945DF07EAC60}" srcOrd="7" destOrd="0" presId="urn:microsoft.com/office/officeart/2005/8/layout/default"/>
    <dgm:cxn modelId="{50BA899D-A37E-4A03-940B-FCD274075C44}" type="presParOf" srcId="{92A20CE4-43D4-406E-9449-426DE56459F9}" destId="{10DF667E-4F62-449B-A6A9-F128253B2C0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E054A7-9273-43D7-9B4E-C3595E735B5A}"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ru-RU"/>
        </a:p>
      </dgm:t>
    </dgm:pt>
    <dgm:pt modelId="{BC18D3D9-ABDB-4EE8-8F4F-76B712908D6F}">
      <dgm:prSet phldrT="[Текст]"/>
      <dgm:spPr/>
      <dgm:t>
        <a:bodyPr/>
        <a:lstStyle/>
        <a:p>
          <a:r>
            <a:rPr lang="en-US" dirty="0" smtClean="0"/>
            <a:t>URL</a:t>
          </a:r>
          <a:endParaRPr lang="ru-RU" dirty="0"/>
        </a:p>
      </dgm:t>
    </dgm:pt>
    <dgm:pt modelId="{03C2CCDF-3E4D-4E8A-8D80-FB25614211F8}" type="parTrans" cxnId="{BB73F964-5530-4540-97EB-2DCE1BB16DF3}">
      <dgm:prSet/>
      <dgm:spPr/>
      <dgm:t>
        <a:bodyPr/>
        <a:lstStyle/>
        <a:p>
          <a:endParaRPr lang="ru-RU"/>
        </a:p>
      </dgm:t>
    </dgm:pt>
    <dgm:pt modelId="{FA52289B-A2AB-4C71-B66E-6F8B21524D5D}" type="sibTrans" cxnId="{BB73F964-5530-4540-97EB-2DCE1BB16DF3}">
      <dgm:prSet/>
      <dgm:spPr/>
      <dgm:t>
        <a:bodyPr/>
        <a:lstStyle/>
        <a:p>
          <a:endParaRPr lang="ru-RU"/>
        </a:p>
      </dgm:t>
    </dgm:pt>
    <dgm:pt modelId="{782796C7-B74E-42CE-B564-6F6F75957BBF}">
      <dgm:prSet phldrT="[Текст]"/>
      <dgm:spPr/>
      <dgm:t>
        <a:bodyPr/>
        <a:lstStyle/>
        <a:p>
          <a:r>
            <a:rPr lang="en-US" dirty="0" smtClean="0"/>
            <a:t>URN</a:t>
          </a:r>
          <a:endParaRPr lang="ru-RU" dirty="0"/>
        </a:p>
      </dgm:t>
    </dgm:pt>
    <dgm:pt modelId="{DC39C905-9104-4A77-A68B-4B2DC4F5089C}" type="parTrans" cxnId="{FADD3398-9A0B-44F3-8AD1-79046CE77829}">
      <dgm:prSet/>
      <dgm:spPr/>
      <dgm:t>
        <a:bodyPr/>
        <a:lstStyle/>
        <a:p>
          <a:endParaRPr lang="ru-RU"/>
        </a:p>
      </dgm:t>
    </dgm:pt>
    <dgm:pt modelId="{AC92909E-4D61-43C1-BD38-329090D7210C}" type="sibTrans" cxnId="{FADD3398-9A0B-44F3-8AD1-79046CE77829}">
      <dgm:prSet/>
      <dgm:spPr/>
      <dgm:t>
        <a:bodyPr/>
        <a:lstStyle/>
        <a:p>
          <a:endParaRPr lang="ru-RU"/>
        </a:p>
      </dgm:t>
    </dgm:pt>
    <dgm:pt modelId="{9BDC098A-C5AE-43A2-8878-A3A4ED6D3464}">
      <dgm:prSet phldrT="[Текст]"/>
      <dgm:spPr/>
      <dgm:t>
        <a:bodyPr/>
        <a:lstStyle/>
        <a:p>
          <a:r>
            <a:rPr lang="en-US" dirty="0" smtClean="0"/>
            <a:t>URI</a:t>
          </a:r>
          <a:endParaRPr lang="ru-RU" dirty="0"/>
        </a:p>
      </dgm:t>
    </dgm:pt>
    <dgm:pt modelId="{138BA6CC-3032-4453-BB5F-18FF81F9350F}" type="parTrans" cxnId="{41164256-E048-4FE0-9DC0-25BBC4292BB8}">
      <dgm:prSet/>
      <dgm:spPr/>
      <dgm:t>
        <a:bodyPr/>
        <a:lstStyle/>
        <a:p>
          <a:endParaRPr lang="ru-RU"/>
        </a:p>
      </dgm:t>
    </dgm:pt>
    <dgm:pt modelId="{6A576447-4C6E-4FF8-8169-D37DAF0E456B}" type="sibTrans" cxnId="{41164256-E048-4FE0-9DC0-25BBC4292BB8}">
      <dgm:prSet/>
      <dgm:spPr/>
      <dgm:t>
        <a:bodyPr/>
        <a:lstStyle/>
        <a:p>
          <a:endParaRPr lang="ru-RU"/>
        </a:p>
      </dgm:t>
    </dgm:pt>
    <dgm:pt modelId="{E435BEBB-40F7-4DC3-B9F2-D129BF7F890C}" type="pres">
      <dgm:prSet presAssocID="{91E054A7-9273-43D7-9B4E-C3595E735B5A}" presName="diagram" presStyleCnt="0">
        <dgm:presLayoutVars>
          <dgm:dir/>
          <dgm:resizeHandles val="exact"/>
        </dgm:presLayoutVars>
      </dgm:prSet>
      <dgm:spPr/>
      <dgm:t>
        <a:bodyPr/>
        <a:lstStyle/>
        <a:p>
          <a:endParaRPr lang="ru-RU"/>
        </a:p>
      </dgm:t>
    </dgm:pt>
    <dgm:pt modelId="{BE3EAD4B-AE9A-4091-967C-B81D21A2B90E}" type="pres">
      <dgm:prSet presAssocID="{BC18D3D9-ABDB-4EE8-8F4F-76B712908D6F}" presName="node" presStyleLbl="node1" presStyleIdx="0" presStyleCnt="3">
        <dgm:presLayoutVars>
          <dgm:bulletEnabled val="1"/>
        </dgm:presLayoutVars>
      </dgm:prSet>
      <dgm:spPr/>
      <dgm:t>
        <a:bodyPr/>
        <a:lstStyle/>
        <a:p>
          <a:endParaRPr lang="ru-RU"/>
        </a:p>
      </dgm:t>
    </dgm:pt>
    <dgm:pt modelId="{9A94BEA2-C4F1-4F57-B6D6-546E6FEA7B59}" type="pres">
      <dgm:prSet presAssocID="{FA52289B-A2AB-4C71-B66E-6F8B21524D5D}" presName="sibTrans" presStyleCnt="0"/>
      <dgm:spPr/>
    </dgm:pt>
    <dgm:pt modelId="{DF32C68B-F117-4691-A7F3-ABEF59467BBE}" type="pres">
      <dgm:prSet presAssocID="{782796C7-B74E-42CE-B564-6F6F75957BBF}" presName="node" presStyleLbl="node1" presStyleIdx="1" presStyleCnt="3">
        <dgm:presLayoutVars>
          <dgm:bulletEnabled val="1"/>
        </dgm:presLayoutVars>
      </dgm:prSet>
      <dgm:spPr/>
      <dgm:t>
        <a:bodyPr/>
        <a:lstStyle/>
        <a:p>
          <a:endParaRPr lang="ru-RU"/>
        </a:p>
      </dgm:t>
    </dgm:pt>
    <dgm:pt modelId="{C8C9CBDA-6222-49D1-9710-F6E7CDD4A28A}" type="pres">
      <dgm:prSet presAssocID="{AC92909E-4D61-43C1-BD38-329090D7210C}" presName="sibTrans" presStyleCnt="0"/>
      <dgm:spPr/>
    </dgm:pt>
    <dgm:pt modelId="{5AD4FD70-D549-4FFD-A83B-0F29658A8010}" type="pres">
      <dgm:prSet presAssocID="{9BDC098A-C5AE-43A2-8878-A3A4ED6D3464}" presName="node" presStyleLbl="node1" presStyleIdx="2" presStyleCnt="3">
        <dgm:presLayoutVars>
          <dgm:bulletEnabled val="1"/>
        </dgm:presLayoutVars>
      </dgm:prSet>
      <dgm:spPr/>
      <dgm:t>
        <a:bodyPr/>
        <a:lstStyle/>
        <a:p>
          <a:endParaRPr lang="ru-RU"/>
        </a:p>
      </dgm:t>
    </dgm:pt>
  </dgm:ptLst>
  <dgm:cxnLst>
    <dgm:cxn modelId="{1CCAC83B-C35D-4C6E-AAF3-0C427834C669}" type="presOf" srcId="{BC18D3D9-ABDB-4EE8-8F4F-76B712908D6F}" destId="{BE3EAD4B-AE9A-4091-967C-B81D21A2B90E}" srcOrd="0" destOrd="0" presId="urn:microsoft.com/office/officeart/2005/8/layout/default"/>
    <dgm:cxn modelId="{873CF7AC-677F-4EA4-AFE3-AA2517BE3892}" type="presOf" srcId="{782796C7-B74E-42CE-B564-6F6F75957BBF}" destId="{DF32C68B-F117-4691-A7F3-ABEF59467BBE}" srcOrd="0" destOrd="0" presId="urn:microsoft.com/office/officeart/2005/8/layout/default"/>
    <dgm:cxn modelId="{3EF4B83A-D6B0-40CD-A799-E96A7844C5CF}" type="presOf" srcId="{91E054A7-9273-43D7-9B4E-C3595E735B5A}" destId="{E435BEBB-40F7-4DC3-B9F2-D129BF7F890C}" srcOrd="0" destOrd="0" presId="urn:microsoft.com/office/officeart/2005/8/layout/default"/>
    <dgm:cxn modelId="{FADD3398-9A0B-44F3-8AD1-79046CE77829}" srcId="{91E054A7-9273-43D7-9B4E-C3595E735B5A}" destId="{782796C7-B74E-42CE-B564-6F6F75957BBF}" srcOrd="1" destOrd="0" parTransId="{DC39C905-9104-4A77-A68B-4B2DC4F5089C}" sibTransId="{AC92909E-4D61-43C1-BD38-329090D7210C}"/>
    <dgm:cxn modelId="{41164256-E048-4FE0-9DC0-25BBC4292BB8}" srcId="{91E054A7-9273-43D7-9B4E-C3595E735B5A}" destId="{9BDC098A-C5AE-43A2-8878-A3A4ED6D3464}" srcOrd="2" destOrd="0" parTransId="{138BA6CC-3032-4453-BB5F-18FF81F9350F}" sibTransId="{6A576447-4C6E-4FF8-8169-D37DAF0E456B}"/>
    <dgm:cxn modelId="{BB73F964-5530-4540-97EB-2DCE1BB16DF3}" srcId="{91E054A7-9273-43D7-9B4E-C3595E735B5A}" destId="{BC18D3D9-ABDB-4EE8-8F4F-76B712908D6F}" srcOrd="0" destOrd="0" parTransId="{03C2CCDF-3E4D-4E8A-8D80-FB25614211F8}" sibTransId="{FA52289B-A2AB-4C71-B66E-6F8B21524D5D}"/>
    <dgm:cxn modelId="{981D8707-9FEB-459E-9FD2-595CBEB7F69A}" type="presOf" srcId="{9BDC098A-C5AE-43A2-8878-A3A4ED6D3464}" destId="{5AD4FD70-D549-4FFD-A83B-0F29658A8010}" srcOrd="0" destOrd="0" presId="urn:microsoft.com/office/officeart/2005/8/layout/default"/>
    <dgm:cxn modelId="{E543D9F0-7536-4161-A9D3-9117353528FA}" type="presParOf" srcId="{E435BEBB-40F7-4DC3-B9F2-D129BF7F890C}" destId="{BE3EAD4B-AE9A-4091-967C-B81D21A2B90E}" srcOrd="0" destOrd="0" presId="urn:microsoft.com/office/officeart/2005/8/layout/default"/>
    <dgm:cxn modelId="{5F6D793C-10DB-4FE6-9B88-9D5CBBD19F55}" type="presParOf" srcId="{E435BEBB-40F7-4DC3-B9F2-D129BF7F890C}" destId="{9A94BEA2-C4F1-4F57-B6D6-546E6FEA7B59}" srcOrd="1" destOrd="0" presId="urn:microsoft.com/office/officeart/2005/8/layout/default"/>
    <dgm:cxn modelId="{091D49D0-5426-4E78-9DB4-9406658D2B89}" type="presParOf" srcId="{E435BEBB-40F7-4DC3-B9F2-D129BF7F890C}" destId="{DF32C68B-F117-4691-A7F3-ABEF59467BBE}" srcOrd="2" destOrd="0" presId="urn:microsoft.com/office/officeart/2005/8/layout/default"/>
    <dgm:cxn modelId="{EA72092D-3B7C-41E2-BE3F-71C9E9223B3A}" type="presParOf" srcId="{E435BEBB-40F7-4DC3-B9F2-D129BF7F890C}" destId="{C8C9CBDA-6222-49D1-9710-F6E7CDD4A28A}" srcOrd="3" destOrd="0" presId="urn:microsoft.com/office/officeart/2005/8/layout/default"/>
    <dgm:cxn modelId="{34177AE9-5AF8-4CA8-8059-F2A28E4547F7}" type="presParOf" srcId="{E435BEBB-40F7-4DC3-B9F2-D129BF7F890C}" destId="{5AD4FD70-D549-4FFD-A83B-0F29658A8010}"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6A701D-4789-45A5-8ACD-E02C2F63E9C3}" type="doc">
      <dgm:prSet loTypeId="urn:microsoft.com/office/officeart/2008/layout/VerticalCurvedList" loCatId="list" qsTypeId="urn:microsoft.com/office/officeart/2005/8/quickstyle/simple1" qsCatId="simple" csTypeId="urn:microsoft.com/office/officeart/2005/8/colors/accent6_2" csCatId="accent6" phldr="1"/>
      <dgm:spPr/>
      <dgm:t>
        <a:bodyPr/>
        <a:lstStyle/>
        <a:p>
          <a:endParaRPr lang="ru-RU"/>
        </a:p>
      </dgm:t>
    </dgm:pt>
    <dgm:pt modelId="{FC390918-76D3-4E23-9948-919DD3B529A2}">
      <dgm:prSet phldrT="[Текст]"/>
      <dgm:spPr/>
      <dgm:t>
        <a:bodyPr/>
        <a:lstStyle/>
        <a:p>
          <a:r>
            <a:rPr lang="ru-RU" dirty="0" smtClean="0"/>
            <a:t>Схемы (протоколы): </a:t>
          </a:r>
          <a:r>
            <a:rPr lang="en-US" dirty="0" smtClean="0"/>
            <a:t>http, ftp, …</a:t>
          </a:r>
          <a:endParaRPr lang="ru-RU" dirty="0"/>
        </a:p>
      </dgm:t>
    </dgm:pt>
    <dgm:pt modelId="{D52A891E-CE3C-4495-B3D2-5E1F4B7A5E8F}" type="parTrans" cxnId="{9E4CBF75-BD53-4F87-87FB-367D62EDC30C}">
      <dgm:prSet/>
      <dgm:spPr/>
      <dgm:t>
        <a:bodyPr/>
        <a:lstStyle/>
        <a:p>
          <a:endParaRPr lang="ru-RU"/>
        </a:p>
      </dgm:t>
    </dgm:pt>
    <dgm:pt modelId="{54B21CD8-ABA1-450A-808C-D5DEC986040E}" type="sibTrans" cxnId="{9E4CBF75-BD53-4F87-87FB-367D62EDC30C}">
      <dgm:prSet/>
      <dgm:spPr/>
      <dgm:t>
        <a:bodyPr/>
        <a:lstStyle/>
        <a:p>
          <a:endParaRPr lang="ru-RU"/>
        </a:p>
      </dgm:t>
    </dgm:pt>
    <dgm:pt modelId="{A196FC70-77EB-459D-8E79-5938B9342D7F}">
      <dgm:prSet phldrT="[Текст]"/>
      <dgm:spPr/>
      <dgm:t>
        <a:bodyPr/>
        <a:lstStyle/>
        <a:p>
          <a:r>
            <a:rPr lang="ru-RU" dirty="0" smtClean="0"/>
            <a:t>Кодирование (</a:t>
          </a:r>
          <a:r>
            <a:rPr lang="en-US" dirty="0" smtClean="0"/>
            <a:t>UTF-8</a:t>
          </a:r>
          <a:r>
            <a:rPr lang="ru-RU" dirty="0" smtClean="0"/>
            <a:t>)</a:t>
          </a:r>
          <a:endParaRPr lang="en-US" dirty="0" smtClean="0"/>
        </a:p>
      </dgm:t>
    </dgm:pt>
    <dgm:pt modelId="{9FDE7B49-365B-46B3-A96A-137874A75335}" type="parTrans" cxnId="{B01AEE62-B2AE-499F-A9BF-67008B44A3D5}">
      <dgm:prSet/>
      <dgm:spPr/>
      <dgm:t>
        <a:bodyPr/>
        <a:lstStyle/>
        <a:p>
          <a:endParaRPr lang="ru-RU"/>
        </a:p>
      </dgm:t>
    </dgm:pt>
    <dgm:pt modelId="{C83EE1FB-6078-4F68-96E5-939B18424EE5}" type="sibTrans" cxnId="{B01AEE62-B2AE-499F-A9BF-67008B44A3D5}">
      <dgm:prSet/>
      <dgm:spPr/>
      <dgm:t>
        <a:bodyPr/>
        <a:lstStyle/>
        <a:p>
          <a:endParaRPr lang="ru-RU"/>
        </a:p>
      </dgm:t>
    </dgm:pt>
    <dgm:pt modelId="{F4979A4E-7A2E-4F41-BEB3-796E4FCB8A35}">
      <dgm:prSet phldrT="[Текст]"/>
      <dgm:spPr/>
      <dgm:t>
        <a:bodyPr/>
        <a:lstStyle/>
        <a:p>
          <a:r>
            <a:rPr lang="en-US" dirty="0" smtClean="0"/>
            <a:t>PURL (Persistent URL)</a:t>
          </a:r>
        </a:p>
      </dgm:t>
    </dgm:pt>
    <dgm:pt modelId="{136AD717-98F1-4BD4-8669-16A31C69A456}" type="parTrans" cxnId="{30F80D55-2195-4D95-98C0-14CE0D873F1C}">
      <dgm:prSet/>
      <dgm:spPr/>
      <dgm:t>
        <a:bodyPr/>
        <a:lstStyle/>
        <a:p>
          <a:endParaRPr lang="ru-RU"/>
        </a:p>
      </dgm:t>
    </dgm:pt>
    <dgm:pt modelId="{F8C8BA06-3005-4C49-841A-AECCBC4E48C2}" type="sibTrans" cxnId="{30F80D55-2195-4D95-98C0-14CE0D873F1C}">
      <dgm:prSet/>
      <dgm:spPr/>
      <dgm:t>
        <a:bodyPr/>
        <a:lstStyle/>
        <a:p>
          <a:endParaRPr lang="ru-RU"/>
        </a:p>
      </dgm:t>
    </dgm:pt>
    <dgm:pt modelId="{56370D25-1A8F-4173-8D83-3B8536FE0EE8}">
      <dgm:prSet phldrT="[Текст]"/>
      <dgm:spPr/>
      <dgm:t>
        <a:bodyPr/>
        <a:lstStyle/>
        <a:p>
          <a:r>
            <a:rPr lang="en-US" dirty="0" smtClean="0"/>
            <a:t>DNS</a:t>
          </a:r>
        </a:p>
      </dgm:t>
    </dgm:pt>
    <dgm:pt modelId="{CB0310D5-EDB6-4317-9E90-F48FF2AA8569}" type="parTrans" cxnId="{EB13B74B-8A34-48E4-B463-F2E921BB3776}">
      <dgm:prSet/>
      <dgm:spPr/>
      <dgm:t>
        <a:bodyPr/>
        <a:lstStyle/>
        <a:p>
          <a:endParaRPr lang="ru-RU"/>
        </a:p>
      </dgm:t>
    </dgm:pt>
    <dgm:pt modelId="{9798898F-0702-4B2F-8C3B-B90B3C201DD6}" type="sibTrans" cxnId="{EB13B74B-8A34-48E4-B463-F2E921BB3776}">
      <dgm:prSet/>
      <dgm:spPr/>
      <dgm:t>
        <a:bodyPr/>
        <a:lstStyle/>
        <a:p>
          <a:endParaRPr lang="ru-RU"/>
        </a:p>
      </dgm:t>
    </dgm:pt>
    <dgm:pt modelId="{EE37072E-B2F0-4473-B86E-504C6FFE09E1}" type="pres">
      <dgm:prSet presAssocID="{846A701D-4789-45A5-8ACD-E02C2F63E9C3}" presName="Name0" presStyleCnt="0">
        <dgm:presLayoutVars>
          <dgm:chMax val="7"/>
          <dgm:chPref val="7"/>
          <dgm:dir/>
        </dgm:presLayoutVars>
      </dgm:prSet>
      <dgm:spPr/>
      <dgm:t>
        <a:bodyPr/>
        <a:lstStyle/>
        <a:p>
          <a:endParaRPr lang="ru-RU"/>
        </a:p>
      </dgm:t>
    </dgm:pt>
    <dgm:pt modelId="{CF4EC1A7-71A8-4CC0-AA2E-C24582E69D63}" type="pres">
      <dgm:prSet presAssocID="{846A701D-4789-45A5-8ACD-E02C2F63E9C3}" presName="Name1" presStyleCnt="0"/>
      <dgm:spPr/>
    </dgm:pt>
    <dgm:pt modelId="{1EE173DA-3454-4C1F-9359-B2366B0881EF}" type="pres">
      <dgm:prSet presAssocID="{846A701D-4789-45A5-8ACD-E02C2F63E9C3}" presName="cycle" presStyleCnt="0"/>
      <dgm:spPr/>
    </dgm:pt>
    <dgm:pt modelId="{025F8571-5BC0-4AA4-88D1-AB9EDD0AED49}" type="pres">
      <dgm:prSet presAssocID="{846A701D-4789-45A5-8ACD-E02C2F63E9C3}" presName="srcNode" presStyleLbl="node1" presStyleIdx="0" presStyleCnt="4"/>
      <dgm:spPr/>
    </dgm:pt>
    <dgm:pt modelId="{E30C7996-6FA0-43A4-8EE4-B08664B9BD9B}" type="pres">
      <dgm:prSet presAssocID="{846A701D-4789-45A5-8ACD-E02C2F63E9C3}" presName="conn" presStyleLbl="parChTrans1D2" presStyleIdx="0" presStyleCnt="1"/>
      <dgm:spPr/>
      <dgm:t>
        <a:bodyPr/>
        <a:lstStyle/>
        <a:p>
          <a:endParaRPr lang="ru-RU"/>
        </a:p>
      </dgm:t>
    </dgm:pt>
    <dgm:pt modelId="{E8386C16-8132-40C8-8E27-758F47BD0C84}" type="pres">
      <dgm:prSet presAssocID="{846A701D-4789-45A5-8ACD-E02C2F63E9C3}" presName="extraNode" presStyleLbl="node1" presStyleIdx="0" presStyleCnt="4"/>
      <dgm:spPr/>
    </dgm:pt>
    <dgm:pt modelId="{C0270BEE-DA97-4C41-8B3C-392BF9E8440B}" type="pres">
      <dgm:prSet presAssocID="{846A701D-4789-45A5-8ACD-E02C2F63E9C3}" presName="dstNode" presStyleLbl="node1" presStyleIdx="0" presStyleCnt="4"/>
      <dgm:spPr/>
    </dgm:pt>
    <dgm:pt modelId="{CA49BDC7-E2DC-476D-B8CF-A12986471A5E}" type="pres">
      <dgm:prSet presAssocID="{FC390918-76D3-4E23-9948-919DD3B529A2}" presName="text_1" presStyleLbl="node1" presStyleIdx="0" presStyleCnt="4">
        <dgm:presLayoutVars>
          <dgm:bulletEnabled val="1"/>
        </dgm:presLayoutVars>
      </dgm:prSet>
      <dgm:spPr/>
      <dgm:t>
        <a:bodyPr/>
        <a:lstStyle/>
        <a:p>
          <a:endParaRPr lang="ru-RU"/>
        </a:p>
      </dgm:t>
    </dgm:pt>
    <dgm:pt modelId="{E6599EE5-470B-4827-AD2C-2FED31B5D850}" type="pres">
      <dgm:prSet presAssocID="{FC390918-76D3-4E23-9948-919DD3B529A2}" presName="accent_1" presStyleCnt="0"/>
      <dgm:spPr/>
    </dgm:pt>
    <dgm:pt modelId="{939688F8-34F6-4620-BFBA-DC25ECEECED5}" type="pres">
      <dgm:prSet presAssocID="{FC390918-76D3-4E23-9948-919DD3B529A2}" presName="accentRepeatNode" presStyleLbl="solidFgAcc1" presStyleIdx="0" presStyleCnt="4"/>
      <dgm:spPr/>
    </dgm:pt>
    <dgm:pt modelId="{47D9DFAC-8B80-4908-8E21-2F627BF308C2}" type="pres">
      <dgm:prSet presAssocID="{A196FC70-77EB-459D-8E79-5938B9342D7F}" presName="text_2" presStyleLbl="node1" presStyleIdx="1" presStyleCnt="4">
        <dgm:presLayoutVars>
          <dgm:bulletEnabled val="1"/>
        </dgm:presLayoutVars>
      </dgm:prSet>
      <dgm:spPr/>
      <dgm:t>
        <a:bodyPr/>
        <a:lstStyle/>
        <a:p>
          <a:endParaRPr lang="ru-RU"/>
        </a:p>
      </dgm:t>
    </dgm:pt>
    <dgm:pt modelId="{4F713493-8DA6-415B-82B2-26F1D9992D4A}" type="pres">
      <dgm:prSet presAssocID="{A196FC70-77EB-459D-8E79-5938B9342D7F}" presName="accent_2" presStyleCnt="0"/>
      <dgm:spPr/>
    </dgm:pt>
    <dgm:pt modelId="{FBE217C9-A3BA-4481-9DAE-9CB51D0E66CB}" type="pres">
      <dgm:prSet presAssocID="{A196FC70-77EB-459D-8E79-5938B9342D7F}" presName="accentRepeatNode" presStyleLbl="solidFgAcc1" presStyleIdx="1" presStyleCnt="4"/>
      <dgm:spPr/>
    </dgm:pt>
    <dgm:pt modelId="{8BBAEAF3-19DB-4748-A80E-E9B58A21DCEC}" type="pres">
      <dgm:prSet presAssocID="{56370D25-1A8F-4173-8D83-3B8536FE0EE8}" presName="text_3" presStyleLbl="node1" presStyleIdx="2" presStyleCnt="4">
        <dgm:presLayoutVars>
          <dgm:bulletEnabled val="1"/>
        </dgm:presLayoutVars>
      </dgm:prSet>
      <dgm:spPr/>
      <dgm:t>
        <a:bodyPr/>
        <a:lstStyle/>
        <a:p>
          <a:endParaRPr lang="ru-RU"/>
        </a:p>
      </dgm:t>
    </dgm:pt>
    <dgm:pt modelId="{3FA118E5-B1B0-47F2-BF3B-75DAE53EDE30}" type="pres">
      <dgm:prSet presAssocID="{56370D25-1A8F-4173-8D83-3B8536FE0EE8}" presName="accent_3" presStyleCnt="0"/>
      <dgm:spPr/>
    </dgm:pt>
    <dgm:pt modelId="{1C19D056-61DE-468B-938E-959CA7E86ECC}" type="pres">
      <dgm:prSet presAssocID="{56370D25-1A8F-4173-8D83-3B8536FE0EE8}" presName="accentRepeatNode" presStyleLbl="solidFgAcc1" presStyleIdx="2" presStyleCnt="4"/>
      <dgm:spPr/>
    </dgm:pt>
    <dgm:pt modelId="{23BEE639-0809-4B98-944B-16017015B90D}" type="pres">
      <dgm:prSet presAssocID="{F4979A4E-7A2E-4F41-BEB3-796E4FCB8A35}" presName="text_4" presStyleLbl="node1" presStyleIdx="3" presStyleCnt="4">
        <dgm:presLayoutVars>
          <dgm:bulletEnabled val="1"/>
        </dgm:presLayoutVars>
      </dgm:prSet>
      <dgm:spPr/>
      <dgm:t>
        <a:bodyPr/>
        <a:lstStyle/>
        <a:p>
          <a:endParaRPr lang="ru-RU"/>
        </a:p>
      </dgm:t>
    </dgm:pt>
    <dgm:pt modelId="{97C369E3-F926-4946-A034-9C64ADCDC844}" type="pres">
      <dgm:prSet presAssocID="{F4979A4E-7A2E-4F41-BEB3-796E4FCB8A35}" presName="accent_4" presStyleCnt="0"/>
      <dgm:spPr/>
    </dgm:pt>
    <dgm:pt modelId="{D53BEAF3-025E-461D-83BB-2138E0B562E4}" type="pres">
      <dgm:prSet presAssocID="{F4979A4E-7A2E-4F41-BEB3-796E4FCB8A35}" presName="accentRepeatNode" presStyleLbl="solidFgAcc1" presStyleIdx="3" presStyleCnt="4"/>
      <dgm:spPr/>
    </dgm:pt>
  </dgm:ptLst>
  <dgm:cxnLst>
    <dgm:cxn modelId="{EB13B74B-8A34-48E4-B463-F2E921BB3776}" srcId="{846A701D-4789-45A5-8ACD-E02C2F63E9C3}" destId="{56370D25-1A8F-4173-8D83-3B8536FE0EE8}" srcOrd="2" destOrd="0" parTransId="{CB0310D5-EDB6-4317-9E90-F48FF2AA8569}" sibTransId="{9798898F-0702-4B2F-8C3B-B90B3C201DD6}"/>
    <dgm:cxn modelId="{7EE04160-9BBB-40A0-A79B-996035F63ECA}" type="presOf" srcId="{846A701D-4789-45A5-8ACD-E02C2F63E9C3}" destId="{EE37072E-B2F0-4473-B86E-504C6FFE09E1}" srcOrd="0" destOrd="0" presId="urn:microsoft.com/office/officeart/2008/layout/VerticalCurvedList"/>
    <dgm:cxn modelId="{2608F223-BDF8-435B-A77D-1A4B7F6A0149}" type="presOf" srcId="{A196FC70-77EB-459D-8E79-5938B9342D7F}" destId="{47D9DFAC-8B80-4908-8E21-2F627BF308C2}" srcOrd="0" destOrd="0" presId="urn:microsoft.com/office/officeart/2008/layout/VerticalCurvedList"/>
    <dgm:cxn modelId="{30F80D55-2195-4D95-98C0-14CE0D873F1C}" srcId="{846A701D-4789-45A5-8ACD-E02C2F63E9C3}" destId="{F4979A4E-7A2E-4F41-BEB3-796E4FCB8A35}" srcOrd="3" destOrd="0" parTransId="{136AD717-98F1-4BD4-8669-16A31C69A456}" sibTransId="{F8C8BA06-3005-4C49-841A-AECCBC4E48C2}"/>
    <dgm:cxn modelId="{B01AEE62-B2AE-499F-A9BF-67008B44A3D5}" srcId="{846A701D-4789-45A5-8ACD-E02C2F63E9C3}" destId="{A196FC70-77EB-459D-8E79-5938B9342D7F}" srcOrd="1" destOrd="0" parTransId="{9FDE7B49-365B-46B3-A96A-137874A75335}" sibTransId="{C83EE1FB-6078-4F68-96E5-939B18424EE5}"/>
    <dgm:cxn modelId="{BD1DBA45-10FA-493A-823B-F823F44758DD}" type="presOf" srcId="{54B21CD8-ABA1-450A-808C-D5DEC986040E}" destId="{E30C7996-6FA0-43A4-8EE4-B08664B9BD9B}" srcOrd="0" destOrd="0" presId="urn:microsoft.com/office/officeart/2008/layout/VerticalCurvedList"/>
    <dgm:cxn modelId="{9E4CBF75-BD53-4F87-87FB-367D62EDC30C}" srcId="{846A701D-4789-45A5-8ACD-E02C2F63E9C3}" destId="{FC390918-76D3-4E23-9948-919DD3B529A2}" srcOrd="0" destOrd="0" parTransId="{D52A891E-CE3C-4495-B3D2-5E1F4B7A5E8F}" sibTransId="{54B21CD8-ABA1-450A-808C-D5DEC986040E}"/>
    <dgm:cxn modelId="{F4467F4F-0CEE-4E10-9209-17BCD06CA17D}" type="presOf" srcId="{56370D25-1A8F-4173-8D83-3B8536FE0EE8}" destId="{8BBAEAF3-19DB-4748-A80E-E9B58A21DCEC}" srcOrd="0" destOrd="0" presId="urn:microsoft.com/office/officeart/2008/layout/VerticalCurvedList"/>
    <dgm:cxn modelId="{EB2CB19D-1474-45A8-AAC6-475E58E5837C}" type="presOf" srcId="{F4979A4E-7A2E-4F41-BEB3-796E4FCB8A35}" destId="{23BEE639-0809-4B98-944B-16017015B90D}" srcOrd="0" destOrd="0" presId="urn:microsoft.com/office/officeart/2008/layout/VerticalCurvedList"/>
    <dgm:cxn modelId="{5BC319CC-848A-4935-8F88-63CAFC05AB67}" type="presOf" srcId="{FC390918-76D3-4E23-9948-919DD3B529A2}" destId="{CA49BDC7-E2DC-476D-B8CF-A12986471A5E}" srcOrd="0" destOrd="0" presId="urn:microsoft.com/office/officeart/2008/layout/VerticalCurvedList"/>
    <dgm:cxn modelId="{1C1DB044-EA59-4D7C-8855-A578BBDF3640}" type="presParOf" srcId="{EE37072E-B2F0-4473-B86E-504C6FFE09E1}" destId="{CF4EC1A7-71A8-4CC0-AA2E-C24582E69D63}" srcOrd="0" destOrd="0" presId="urn:microsoft.com/office/officeart/2008/layout/VerticalCurvedList"/>
    <dgm:cxn modelId="{F775ABB6-F900-43F9-9F44-B74D2318C81C}" type="presParOf" srcId="{CF4EC1A7-71A8-4CC0-AA2E-C24582E69D63}" destId="{1EE173DA-3454-4C1F-9359-B2366B0881EF}" srcOrd="0" destOrd="0" presId="urn:microsoft.com/office/officeart/2008/layout/VerticalCurvedList"/>
    <dgm:cxn modelId="{E8D15A27-0FBA-43E8-BB56-65EE4AD54A24}" type="presParOf" srcId="{1EE173DA-3454-4C1F-9359-B2366B0881EF}" destId="{025F8571-5BC0-4AA4-88D1-AB9EDD0AED49}" srcOrd="0" destOrd="0" presId="urn:microsoft.com/office/officeart/2008/layout/VerticalCurvedList"/>
    <dgm:cxn modelId="{DEA7F4F3-7494-4CDA-BB87-16B0B8ADE562}" type="presParOf" srcId="{1EE173DA-3454-4C1F-9359-B2366B0881EF}" destId="{E30C7996-6FA0-43A4-8EE4-B08664B9BD9B}" srcOrd="1" destOrd="0" presId="urn:microsoft.com/office/officeart/2008/layout/VerticalCurvedList"/>
    <dgm:cxn modelId="{8F14DE67-C4FB-44BC-9671-A1E266583D59}" type="presParOf" srcId="{1EE173DA-3454-4C1F-9359-B2366B0881EF}" destId="{E8386C16-8132-40C8-8E27-758F47BD0C84}" srcOrd="2" destOrd="0" presId="urn:microsoft.com/office/officeart/2008/layout/VerticalCurvedList"/>
    <dgm:cxn modelId="{A6C4AB94-B79C-4B5F-8B7A-E9C12F2FFCF5}" type="presParOf" srcId="{1EE173DA-3454-4C1F-9359-B2366B0881EF}" destId="{C0270BEE-DA97-4C41-8B3C-392BF9E8440B}" srcOrd="3" destOrd="0" presId="urn:microsoft.com/office/officeart/2008/layout/VerticalCurvedList"/>
    <dgm:cxn modelId="{865FAE46-4287-4030-8922-DF473A09878B}" type="presParOf" srcId="{CF4EC1A7-71A8-4CC0-AA2E-C24582E69D63}" destId="{CA49BDC7-E2DC-476D-B8CF-A12986471A5E}" srcOrd="1" destOrd="0" presId="urn:microsoft.com/office/officeart/2008/layout/VerticalCurvedList"/>
    <dgm:cxn modelId="{9B266E64-25F8-44FF-94D0-8E047091418A}" type="presParOf" srcId="{CF4EC1A7-71A8-4CC0-AA2E-C24582E69D63}" destId="{E6599EE5-470B-4827-AD2C-2FED31B5D850}" srcOrd="2" destOrd="0" presId="urn:microsoft.com/office/officeart/2008/layout/VerticalCurvedList"/>
    <dgm:cxn modelId="{FE9AAFCC-74D8-443A-8177-5D1AFD2DDF67}" type="presParOf" srcId="{E6599EE5-470B-4827-AD2C-2FED31B5D850}" destId="{939688F8-34F6-4620-BFBA-DC25ECEECED5}" srcOrd="0" destOrd="0" presId="urn:microsoft.com/office/officeart/2008/layout/VerticalCurvedList"/>
    <dgm:cxn modelId="{1F5EB852-9292-4107-99B3-82E5F2CBDC46}" type="presParOf" srcId="{CF4EC1A7-71A8-4CC0-AA2E-C24582E69D63}" destId="{47D9DFAC-8B80-4908-8E21-2F627BF308C2}" srcOrd="3" destOrd="0" presId="urn:microsoft.com/office/officeart/2008/layout/VerticalCurvedList"/>
    <dgm:cxn modelId="{BD80D850-8ECD-4AED-9258-44DB59B16525}" type="presParOf" srcId="{CF4EC1A7-71A8-4CC0-AA2E-C24582E69D63}" destId="{4F713493-8DA6-415B-82B2-26F1D9992D4A}" srcOrd="4" destOrd="0" presId="urn:microsoft.com/office/officeart/2008/layout/VerticalCurvedList"/>
    <dgm:cxn modelId="{71B96589-A843-4438-960A-781DACE5191F}" type="presParOf" srcId="{4F713493-8DA6-415B-82B2-26F1D9992D4A}" destId="{FBE217C9-A3BA-4481-9DAE-9CB51D0E66CB}" srcOrd="0" destOrd="0" presId="urn:microsoft.com/office/officeart/2008/layout/VerticalCurvedList"/>
    <dgm:cxn modelId="{C9C76A7C-CDDB-43FB-88F1-AA89296B96AC}" type="presParOf" srcId="{CF4EC1A7-71A8-4CC0-AA2E-C24582E69D63}" destId="{8BBAEAF3-19DB-4748-A80E-E9B58A21DCEC}" srcOrd="5" destOrd="0" presId="urn:microsoft.com/office/officeart/2008/layout/VerticalCurvedList"/>
    <dgm:cxn modelId="{CF573440-08EC-4980-83EC-9AAC1BD55330}" type="presParOf" srcId="{CF4EC1A7-71A8-4CC0-AA2E-C24582E69D63}" destId="{3FA118E5-B1B0-47F2-BF3B-75DAE53EDE30}" srcOrd="6" destOrd="0" presId="urn:microsoft.com/office/officeart/2008/layout/VerticalCurvedList"/>
    <dgm:cxn modelId="{0D331847-DA53-4A85-908C-0A0FD9C90DC2}" type="presParOf" srcId="{3FA118E5-B1B0-47F2-BF3B-75DAE53EDE30}" destId="{1C19D056-61DE-468B-938E-959CA7E86ECC}" srcOrd="0" destOrd="0" presId="urn:microsoft.com/office/officeart/2008/layout/VerticalCurvedList"/>
    <dgm:cxn modelId="{F0159292-FB84-4E25-BB40-218B380A64D6}" type="presParOf" srcId="{CF4EC1A7-71A8-4CC0-AA2E-C24582E69D63}" destId="{23BEE639-0809-4B98-944B-16017015B90D}" srcOrd="7" destOrd="0" presId="urn:microsoft.com/office/officeart/2008/layout/VerticalCurvedList"/>
    <dgm:cxn modelId="{934F6993-B612-48BB-80AD-465C97F9D966}" type="presParOf" srcId="{CF4EC1A7-71A8-4CC0-AA2E-C24582E69D63}" destId="{97C369E3-F926-4946-A034-9C64ADCDC844}" srcOrd="8" destOrd="0" presId="urn:microsoft.com/office/officeart/2008/layout/VerticalCurvedList"/>
    <dgm:cxn modelId="{F7F86453-CEC2-4ECA-BD07-53B98FE16429}" type="presParOf" srcId="{97C369E3-F926-4946-A034-9C64ADCDC844}" destId="{D53BEAF3-025E-461D-83BB-2138E0B562E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78A9843-A810-434D-BB60-3B955FB2C28D}" type="doc">
      <dgm:prSet loTypeId="urn:microsoft.com/office/officeart/2008/layout/VerticalCurvedList" loCatId="list" qsTypeId="urn:microsoft.com/office/officeart/2005/8/quickstyle/simple1" qsCatId="simple" csTypeId="urn:microsoft.com/office/officeart/2005/8/colors/accent6_5" csCatId="accent6"/>
      <dgm:spPr/>
      <dgm:t>
        <a:bodyPr/>
        <a:lstStyle/>
        <a:p>
          <a:endParaRPr lang="ru-RU"/>
        </a:p>
      </dgm:t>
    </dgm:pt>
    <dgm:pt modelId="{B5DD9442-7730-4FA2-9B19-40CBDA142123}">
      <dgm:prSet/>
      <dgm:spPr/>
      <dgm:t>
        <a:bodyPr/>
        <a:lstStyle/>
        <a:p>
          <a:pPr rtl="0"/>
          <a:r>
            <a:rPr lang="en-US" b="1" i="1" dirty="0" smtClean="0"/>
            <a:t>PURL + DOI &lt; URN</a:t>
          </a:r>
          <a:endParaRPr lang="ru-RU" dirty="0"/>
        </a:p>
      </dgm:t>
    </dgm:pt>
    <dgm:pt modelId="{C16A823B-03D3-449F-B1E2-E06B51B28142}" type="parTrans" cxnId="{61E80450-B864-499F-A6D0-07C3543453D9}">
      <dgm:prSet/>
      <dgm:spPr/>
      <dgm:t>
        <a:bodyPr/>
        <a:lstStyle/>
        <a:p>
          <a:endParaRPr lang="ru-RU"/>
        </a:p>
      </dgm:t>
    </dgm:pt>
    <dgm:pt modelId="{911DBBF9-757F-4FA1-83E4-7D5002470BB3}" type="sibTrans" cxnId="{61E80450-B864-499F-A6D0-07C3543453D9}">
      <dgm:prSet/>
      <dgm:spPr/>
      <dgm:t>
        <a:bodyPr/>
        <a:lstStyle/>
        <a:p>
          <a:endParaRPr lang="ru-RU"/>
        </a:p>
      </dgm:t>
    </dgm:pt>
    <dgm:pt modelId="{8019518E-D2D6-4941-87AB-B3D31BC589EA}">
      <dgm:prSet/>
      <dgm:spPr/>
      <dgm:t>
        <a:bodyPr/>
        <a:lstStyle/>
        <a:p>
          <a:pPr rtl="0"/>
          <a:r>
            <a:rPr lang="en-US" b="1" i="1" smtClean="0"/>
            <a:t>DDDS (Dynamic Delegation Discovery System)</a:t>
          </a:r>
          <a:endParaRPr lang="ru-RU"/>
        </a:p>
      </dgm:t>
    </dgm:pt>
    <dgm:pt modelId="{8083148C-D3F5-4BE0-B0EA-CEA347B30C57}" type="parTrans" cxnId="{25399A9E-D113-4BA9-881E-4CF2FE4FB844}">
      <dgm:prSet/>
      <dgm:spPr/>
      <dgm:t>
        <a:bodyPr/>
        <a:lstStyle/>
        <a:p>
          <a:endParaRPr lang="ru-RU"/>
        </a:p>
      </dgm:t>
    </dgm:pt>
    <dgm:pt modelId="{903DBE4C-6D94-4199-AB99-B5A7E039BA4F}" type="sibTrans" cxnId="{25399A9E-D113-4BA9-881E-4CF2FE4FB844}">
      <dgm:prSet/>
      <dgm:spPr/>
      <dgm:t>
        <a:bodyPr/>
        <a:lstStyle/>
        <a:p>
          <a:endParaRPr lang="ru-RU"/>
        </a:p>
      </dgm:t>
    </dgm:pt>
    <dgm:pt modelId="{BB877EE5-FD87-49FC-AD6C-B65CCBA1ECAC}">
      <dgm:prSet/>
      <dgm:spPr/>
      <dgm:t>
        <a:bodyPr/>
        <a:lstStyle/>
        <a:p>
          <a:pPr rtl="0"/>
          <a:r>
            <a:rPr lang="en-US" b="1" i="1" smtClean="0"/>
            <a:t>&lt;URN&gt; ::= “urn:” &lt;NID&gt; “:” &lt;NSS&gt;</a:t>
          </a:r>
          <a:endParaRPr lang="ru-RU"/>
        </a:p>
      </dgm:t>
    </dgm:pt>
    <dgm:pt modelId="{2F3EBB61-E1B8-4BDD-8265-CFF1A7B0C735}" type="parTrans" cxnId="{4F74EDBF-2D9F-47A0-820E-45463E43B379}">
      <dgm:prSet/>
      <dgm:spPr/>
      <dgm:t>
        <a:bodyPr/>
        <a:lstStyle/>
        <a:p>
          <a:endParaRPr lang="ru-RU"/>
        </a:p>
      </dgm:t>
    </dgm:pt>
    <dgm:pt modelId="{003CBE6C-0DB7-48C0-BD2C-D8D3DC26BF7B}" type="sibTrans" cxnId="{4F74EDBF-2D9F-47A0-820E-45463E43B379}">
      <dgm:prSet/>
      <dgm:spPr/>
      <dgm:t>
        <a:bodyPr/>
        <a:lstStyle/>
        <a:p>
          <a:endParaRPr lang="ru-RU"/>
        </a:p>
      </dgm:t>
    </dgm:pt>
    <dgm:pt modelId="{EA38A140-A213-44BD-8216-B03C743383AA}">
      <dgm:prSet/>
      <dgm:spPr/>
      <dgm:t>
        <a:bodyPr/>
        <a:lstStyle/>
        <a:p>
          <a:pPr rtl="0"/>
          <a:r>
            <a:rPr lang="en-US" b="1" i="1" smtClean="0"/>
            <a:t>magnet-link</a:t>
          </a:r>
          <a:endParaRPr lang="ru-RU"/>
        </a:p>
      </dgm:t>
    </dgm:pt>
    <dgm:pt modelId="{ECE1F6DE-332C-4339-90CD-72C825D51636}" type="parTrans" cxnId="{D4DC2E10-1323-4FEB-9271-5A987D4854F2}">
      <dgm:prSet/>
      <dgm:spPr/>
      <dgm:t>
        <a:bodyPr/>
        <a:lstStyle/>
        <a:p>
          <a:endParaRPr lang="ru-RU"/>
        </a:p>
      </dgm:t>
    </dgm:pt>
    <dgm:pt modelId="{9DB10FD0-64CB-4440-BE40-FA3683F44753}" type="sibTrans" cxnId="{D4DC2E10-1323-4FEB-9271-5A987D4854F2}">
      <dgm:prSet/>
      <dgm:spPr/>
      <dgm:t>
        <a:bodyPr/>
        <a:lstStyle/>
        <a:p>
          <a:endParaRPr lang="ru-RU"/>
        </a:p>
      </dgm:t>
    </dgm:pt>
    <dgm:pt modelId="{56B64B5D-8DF8-47E2-A728-6BE05AFDC372}" type="pres">
      <dgm:prSet presAssocID="{578A9843-A810-434D-BB60-3B955FB2C28D}" presName="Name0" presStyleCnt="0">
        <dgm:presLayoutVars>
          <dgm:chMax val="7"/>
          <dgm:chPref val="7"/>
          <dgm:dir/>
        </dgm:presLayoutVars>
      </dgm:prSet>
      <dgm:spPr/>
      <dgm:t>
        <a:bodyPr/>
        <a:lstStyle/>
        <a:p>
          <a:endParaRPr lang="ru-RU"/>
        </a:p>
      </dgm:t>
    </dgm:pt>
    <dgm:pt modelId="{FB1BD62A-3855-4206-84D2-7647304E39E9}" type="pres">
      <dgm:prSet presAssocID="{578A9843-A810-434D-BB60-3B955FB2C28D}" presName="Name1" presStyleCnt="0"/>
      <dgm:spPr/>
    </dgm:pt>
    <dgm:pt modelId="{05DB2295-33EC-43C0-A165-562A00304D04}" type="pres">
      <dgm:prSet presAssocID="{578A9843-A810-434D-BB60-3B955FB2C28D}" presName="cycle" presStyleCnt="0"/>
      <dgm:spPr/>
    </dgm:pt>
    <dgm:pt modelId="{CCFEFA6C-8BE7-4021-A6FE-836A874741C3}" type="pres">
      <dgm:prSet presAssocID="{578A9843-A810-434D-BB60-3B955FB2C28D}" presName="srcNode" presStyleLbl="node1" presStyleIdx="0" presStyleCnt="4"/>
      <dgm:spPr/>
    </dgm:pt>
    <dgm:pt modelId="{389ED19F-93F2-49BB-9C76-14FC88D162F0}" type="pres">
      <dgm:prSet presAssocID="{578A9843-A810-434D-BB60-3B955FB2C28D}" presName="conn" presStyleLbl="parChTrans1D2" presStyleIdx="0" presStyleCnt="1"/>
      <dgm:spPr/>
      <dgm:t>
        <a:bodyPr/>
        <a:lstStyle/>
        <a:p>
          <a:endParaRPr lang="ru-RU"/>
        </a:p>
      </dgm:t>
    </dgm:pt>
    <dgm:pt modelId="{CBC4A5E1-A413-4502-94CD-D4083AE496D4}" type="pres">
      <dgm:prSet presAssocID="{578A9843-A810-434D-BB60-3B955FB2C28D}" presName="extraNode" presStyleLbl="node1" presStyleIdx="0" presStyleCnt="4"/>
      <dgm:spPr/>
    </dgm:pt>
    <dgm:pt modelId="{C6887E64-A80F-41E3-9468-832F596639D1}" type="pres">
      <dgm:prSet presAssocID="{578A9843-A810-434D-BB60-3B955FB2C28D}" presName="dstNode" presStyleLbl="node1" presStyleIdx="0" presStyleCnt="4"/>
      <dgm:spPr/>
    </dgm:pt>
    <dgm:pt modelId="{F15A06AA-63BF-436D-9484-7BE3409A885D}" type="pres">
      <dgm:prSet presAssocID="{B5DD9442-7730-4FA2-9B19-40CBDA142123}" presName="text_1" presStyleLbl="node1" presStyleIdx="0" presStyleCnt="4">
        <dgm:presLayoutVars>
          <dgm:bulletEnabled val="1"/>
        </dgm:presLayoutVars>
      </dgm:prSet>
      <dgm:spPr/>
      <dgm:t>
        <a:bodyPr/>
        <a:lstStyle/>
        <a:p>
          <a:endParaRPr lang="ru-RU"/>
        </a:p>
      </dgm:t>
    </dgm:pt>
    <dgm:pt modelId="{55E633BB-3F33-41F2-8AAF-A98713C404BD}" type="pres">
      <dgm:prSet presAssocID="{B5DD9442-7730-4FA2-9B19-40CBDA142123}" presName="accent_1" presStyleCnt="0"/>
      <dgm:spPr/>
    </dgm:pt>
    <dgm:pt modelId="{DFC34EFF-8885-4E29-8CAA-D9684EB820E8}" type="pres">
      <dgm:prSet presAssocID="{B5DD9442-7730-4FA2-9B19-40CBDA142123}" presName="accentRepeatNode" presStyleLbl="solidFgAcc1" presStyleIdx="0" presStyleCnt="4"/>
      <dgm:spPr/>
    </dgm:pt>
    <dgm:pt modelId="{8A97C8D4-A94F-4A1F-9348-A26E4D14937E}" type="pres">
      <dgm:prSet presAssocID="{8019518E-D2D6-4941-87AB-B3D31BC589EA}" presName="text_2" presStyleLbl="node1" presStyleIdx="1" presStyleCnt="4">
        <dgm:presLayoutVars>
          <dgm:bulletEnabled val="1"/>
        </dgm:presLayoutVars>
      </dgm:prSet>
      <dgm:spPr/>
      <dgm:t>
        <a:bodyPr/>
        <a:lstStyle/>
        <a:p>
          <a:endParaRPr lang="ru-RU"/>
        </a:p>
      </dgm:t>
    </dgm:pt>
    <dgm:pt modelId="{06153B86-0926-4F09-8620-B676B6CA498E}" type="pres">
      <dgm:prSet presAssocID="{8019518E-D2D6-4941-87AB-B3D31BC589EA}" presName="accent_2" presStyleCnt="0"/>
      <dgm:spPr/>
    </dgm:pt>
    <dgm:pt modelId="{CEF0BF1F-1B29-4E7D-AAF5-031E59EAEEAE}" type="pres">
      <dgm:prSet presAssocID="{8019518E-D2D6-4941-87AB-B3D31BC589EA}" presName="accentRepeatNode" presStyleLbl="solidFgAcc1" presStyleIdx="1" presStyleCnt="4"/>
      <dgm:spPr/>
    </dgm:pt>
    <dgm:pt modelId="{AC31D23C-167B-4F53-9A6B-EE89D1F64ACA}" type="pres">
      <dgm:prSet presAssocID="{BB877EE5-FD87-49FC-AD6C-B65CCBA1ECAC}" presName="text_3" presStyleLbl="node1" presStyleIdx="2" presStyleCnt="4">
        <dgm:presLayoutVars>
          <dgm:bulletEnabled val="1"/>
        </dgm:presLayoutVars>
      </dgm:prSet>
      <dgm:spPr/>
      <dgm:t>
        <a:bodyPr/>
        <a:lstStyle/>
        <a:p>
          <a:endParaRPr lang="ru-RU"/>
        </a:p>
      </dgm:t>
    </dgm:pt>
    <dgm:pt modelId="{99053BD2-EE4E-41B6-B7BA-F768C6B0F26E}" type="pres">
      <dgm:prSet presAssocID="{BB877EE5-FD87-49FC-AD6C-B65CCBA1ECAC}" presName="accent_3" presStyleCnt="0"/>
      <dgm:spPr/>
    </dgm:pt>
    <dgm:pt modelId="{5CB04EAE-6801-4B82-8E20-19EBD486D517}" type="pres">
      <dgm:prSet presAssocID="{BB877EE5-FD87-49FC-AD6C-B65CCBA1ECAC}" presName="accentRepeatNode" presStyleLbl="solidFgAcc1" presStyleIdx="2" presStyleCnt="4"/>
      <dgm:spPr/>
    </dgm:pt>
    <dgm:pt modelId="{875490D7-8C4A-4F8F-B07B-12FE61DB8E7C}" type="pres">
      <dgm:prSet presAssocID="{EA38A140-A213-44BD-8216-B03C743383AA}" presName="text_4" presStyleLbl="node1" presStyleIdx="3" presStyleCnt="4">
        <dgm:presLayoutVars>
          <dgm:bulletEnabled val="1"/>
        </dgm:presLayoutVars>
      </dgm:prSet>
      <dgm:spPr/>
      <dgm:t>
        <a:bodyPr/>
        <a:lstStyle/>
        <a:p>
          <a:endParaRPr lang="ru-RU"/>
        </a:p>
      </dgm:t>
    </dgm:pt>
    <dgm:pt modelId="{50A325B2-B4C0-4362-AAE0-141755DCB0CD}" type="pres">
      <dgm:prSet presAssocID="{EA38A140-A213-44BD-8216-B03C743383AA}" presName="accent_4" presStyleCnt="0"/>
      <dgm:spPr/>
    </dgm:pt>
    <dgm:pt modelId="{8C3CB7CF-49F9-4868-BD4D-3400642CCA50}" type="pres">
      <dgm:prSet presAssocID="{EA38A140-A213-44BD-8216-B03C743383AA}" presName="accentRepeatNode" presStyleLbl="solidFgAcc1" presStyleIdx="3" presStyleCnt="4"/>
      <dgm:spPr/>
    </dgm:pt>
  </dgm:ptLst>
  <dgm:cxnLst>
    <dgm:cxn modelId="{BEE1FD34-F5F5-4E14-A81A-A8136E38F6F8}" type="presOf" srcId="{EA38A140-A213-44BD-8216-B03C743383AA}" destId="{875490D7-8C4A-4F8F-B07B-12FE61DB8E7C}" srcOrd="0" destOrd="0" presId="urn:microsoft.com/office/officeart/2008/layout/VerticalCurvedList"/>
    <dgm:cxn modelId="{972125A9-1E8C-41D6-BC78-CAB127ABCF2F}" type="presOf" srcId="{578A9843-A810-434D-BB60-3B955FB2C28D}" destId="{56B64B5D-8DF8-47E2-A728-6BE05AFDC372}" srcOrd="0" destOrd="0" presId="urn:microsoft.com/office/officeart/2008/layout/VerticalCurvedList"/>
    <dgm:cxn modelId="{61E80450-B864-499F-A6D0-07C3543453D9}" srcId="{578A9843-A810-434D-BB60-3B955FB2C28D}" destId="{B5DD9442-7730-4FA2-9B19-40CBDA142123}" srcOrd="0" destOrd="0" parTransId="{C16A823B-03D3-449F-B1E2-E06B51B28142}" sibTransId="{911DBBF9-757F-4FA1-83E4-7D5002470BB3}"/>
    <dgm:cxn modelId="{D4DC2E10-1323-4FEB-9271-5A987D4854F2}" srcId="{578A9843-A810-434D-BB60-3B955FB2C28D}" destId="{EA38A140-A213-44BD-8216-B03C743383AA}" srcOrd="3" destOrd="0" parTransId="{ECE1F6DE-332C-4339-90CD-72C825D51636}" sibTransId="{9DB10FD0-64CB-4440-BE40-FA3683F44753}"/>
    <dgm:cxn modelId="{1AA1E1CE-DFAA-4F32-8E33-AE15563B4BE6}" type="presOf" srcId="{BB877EE5-FD87-49FC-AD6C-B65CCBA1ECAC}" destId="{AC31D23C-167B-4F53-9A6B-EE89D1F64ACA}" srcOrd="0" destOrd="0" presId="urn:microsoft.com/office/officeart/2008/layout/VerticalCurvedList"/>
    <dgm:cxn modelId="{4F74EDBF-2D9F-47A0-820E-45463E43B379}" srcId="{578A9843-A810-434D-BB60-3B955FB2C28D}" destId="{BB877EE5-FD87-49FC-AD6C-B65CCBA1ECAC}" srcOrd="2" destOrd="0" parTransId="{2F3EBB61-E1B8-4BDD-8265-CFF1A7B0C735}" sibTransId="{003CBE6C-0DB7-48C0-BD2C-D8D3DC26BF7B}"/>
    <dgm:cxn modelId="{4B52353C-6ABF-4AC9-9469-52224B315995}" type="presOf" srcId="{8019518E-D2D6-4941-87AB-B3D31BC589EA}" destId="{8A97C8D4-A94F-4A1F-9348-A26E4D14937E}" srcOrd="0" destOrd="0" presId="urn:microsoft.com/office/officeart/2008/layout/VerticalCurvedList"/>
    <dgm:cxn modelId="{922D7DC3-F6FE-4F58-9E1E-508327F024CA}" type="presOf" srcId="{B5DD9442-7730-4FA2-9B19-40CBDA142123}" destId="{F15A06AA-63BF-436D-9484-7BE3409A885D}" srcOrd="0" destOrd="0" presId="urn:microsoft.com/office/officeart/2008/layout/VerticalCurvedList"/>
    <dgm:cxn modelId="{7CD0A38B-F663-4B30-A11A-7A16DBFC5454}" type="presOf" srcId="{911DBBF9-757F-4FA1-83E4-7D5002470BB3}" destId="{389ED19F-93F2-49BB-9C76-14FC88D162F0}" srcOrd="0" destOrd="0" presId="urn:microsoft.com/office/officeart/2008/layout/VerticalCurvedList"/>
    <dgm:cxn modelId="{25399A9E-D113-4BA9-881E-4CF2FE4FB844}" srcId="{578A9843-A810-434D-BB60-3B955FB2C28D}" destId="{8019518E-D2D6-4941-87AB-B3D31BC589EA}" srcOrd="1" destOrd="0" parTransId="{8083148C-D3F5-4BE0-B0EA-CEA347B30C57}" sibTransId="{903DBE4C-6D94-4199-AB99-B5A7E039BA4F}"/>
    <dgm:cxn modelId="{7B3B430B-48CF-49D8-A8EB-E8829C1D4F8B}" type="presParOf" srcId="{56B64B5D-8DF8-47E2-A728-6BE05AFDC372}" destId="{FB1BD62A-3855-4206-84D2-7647304E39E9}" srcOrd="0" destOrd="0" presId="urn:microsoft.com/office/officeart/2008/layout/VerticalCurvedList"/>
    <dgm:cxn modelId="{3BAD2CFD-1AC0-4BCB-B9E6-738819F6838F}" type="presParOf" srcId="{FB1BD62A-3855-4206-84D2-7647304E39E9}" destId="{05DB2295-33EC-43C0-A165-562A00304D04}" srcOrd="0" destOrd="0" presId="urn:microsoft.com/office/officeart/2008/layout/VerticalCurvedList"/>
    <dgm:cxn modelId="{E4EA1A0F-F5FE-40D7-A78B-1C87F46CEB26}" type="presParOf" srcId="{05DB2295-33EC-43C0-A165-562A00304D04}" destId="{CCFEFA6C-8BE7-4021-A6FE-836A874741C3}" srcOrd="0" destOrd="0" presId="urn:microsoft.com/office/officeart/2008/layout/VerticalCurvedList"/>
    <dgm:cxn modelId="{C5DFF83F-0732-4946-9462-B05112C7A869}" type="presParOf" srcId="{05DB2295-33EC-43C0-A165-562A00304D04}" destId="{389ED19F-93F2-49BB-9C76-14FC88D162F0}" srcOrd="1" destOrd="0" presId="urn:microsoft.com/office/officeart/2008/layout/VerticalCurvedList"/>
    <dgm:cxn modelId="{72F89DBB-F02D-4304-8FDE-063F30234AE1}" type="presParOf" srcId="{05DB2295-33EC-43C0-A165-562A00304D04}" destId="{CBC4A5E1-A413-4502-94CD-D4083AE496D4}" srcOrd="2" destOrd="0" presId="urn:microsoft.com/office/officeart/2008/layout/VerticalCurvedList"/>
    <dgm:cxn modelId="{00E75504-74A8-4981-A9B6-122E31154716}" type="presParOf" srcId="{05DB2295-33EC-43C0-A165-562A00304D04}" destId="{C6887E64-A80F-41E3-9468-832F596639D1}" srcOrd="3" destOrd="0" presId="urn:microsoft.com/office/officeart/2008/layout/VerticalCurvedList"/>
    <dgm:cxn modelId="{227A2A61-D9C3-4D97-8D7F-1CAC74387EBA}" type="presParOf" srcId="{FB1BD62A-3855-4206-84D2-7647304E39E9}" destId="{F15A06AA-63BF-436D-9484-7BE3409A885D}" srcOrd="1" destOrd="0" presId="urn:microsoft.com/office/officeart/2008/layout/VerticalCurvedList"/>
    <dgm:cxn modelId="{E42354B7-6A21-4851-9973-CBC19096D5B7}" type="presParOf" srcId="{FB1BD62A-3855-4206-84D2-7647304E39E9}" destId="{55E633BB-3F33-41F2-8AAF-A98713C404BD}" srcOrd="2" destOrd="0" presId="urn:microsoft.com/office/officeart/2008/layout/VerticalCurvedList"/>
    <dgm:cxn modelId="{32A12151-27E7-4FDC-A4A6-A21E1B88AC2E}" type="presParOf" srcId="{55E633BB-3F33-41F2-8AAF-A98713C404BD}" destId="{DFC34EFF-8885-4E29-8CAA-D9684EB820E8}" srcOrd="0" destOrd="0" presId="urn:microsoft.com/office/officeart/2008/layout/VerticalCurvedList"/>
    <dgm:cxn modelId="{1FDC6ACE-7266-4EC8-AA66-420081E8BFEE}" type="presParOf" srcId="{FB1BD62A-3855-4206-84D2-7647304E39E9}" destId="{8A97C8D4-A94F-4A1F-9348-A26E4D14937E}" srcOrd="3" destOrd="0" presId="urn:microsoft.com/office/officeart/2008/layout/VerticalCurvedList"/>
    <dgm:cxn modelId="{3283200D-6FDA-4435-BE6B-F139B45486C1}" type="presParOf" srcId="{FB1BD62A-3855-4206-84D2-7647304E39E9}" destId="{06153B86-0926-4F09-8620-B676B6CA498E}" srcOrd="4" destOrd="0" presId="urn:microsoft.com/office/officeart/2008/layout/VerticalCurvedList"/>
    <dgm:cxn modelId="{8D2D711A-7C9F-4CEB-A8C4-ED9CD5DDBEE0}" type="presParOf" srcId="{06153B86-0926-4F09-8620-B676B6CA498E}" destId="{CEF0BF1F-1B29-4E7D-AAF5-031E59EAEEAE}" srcOrd="0" destOrd="0" presId="urn:microsoft.com/office/officeart/2008/layout/VerticalCurvedList"/>
    <dgm:cxn modelId="{9229DBF5-E331-4663-A347-53D513FE41DE}" type="presParOf" srcId="{FB1BD62A-3855-4206-84D2-7647304E39E9}" destId="{AC31D23C-167B-4F53-9A6B-EE89D1F64ACA}" srcOrd="5" destOrd="0" presId="urn:microsoft.com/office/officeart/2008/layout/VerticalCurvedList"/>
    <dgm:cxn modelId="{E0A06CD0-B0B8-4E86-9EC4-18D9EFE72CE3}" type="presParOf" srcId="{FB1BD62A-3855-4206-84D2-7647304E39E9}" destId="{99053BD2-EE4E-41B6-B7BA-F768C6B0F26E}" srcOrd="6" destOrd="0" presId="urn:microsoft.com/office/officeart/2008/layout/VerticalCurvedList"/>
    <dgm:cxn modelId="{8AF64F60-8642-451C-91A9-0D69327CD66D}" type="presParOf" srcId="{99053BD2-EE4E-41B6-B7BA-F768C6B0F26E}" destId="{5CB04EAE-6801-4B82-8E20-19EBD486D517}" srcOrd="0" destOrd="0" presId="urn:microsoft.com/office/officeart/2008/layout/VerticalCurvedList"/>
    <dgm:cxn modelId="{FC55B936-51E2-461A-96C8-F8819574FC91}" type="presParOf" srcId="{FB1BD62A-3855-4206-84D2-7647304E39E9}" destId="{875490D7-8C4A-4F8F-B07B-12FE61DB8E7C}" srcOrd="7" destOrd="0" presId="urn:microsoft.com/office/officeart/2008/layout/VerticalCurvedList"/>
    <dgm:cxn modelId="{5B93F3EA-9227-41A5-A181-189AAB0A5C02}" type="presParOf" srcId="{FB1BD62A-3855-4206-84D2-7647304E39E9}" destId="{50A325B2-B4C0-4362-AAE0-141755DCB0CD}" srcOrd="8" destOrd="0" presId="urn:microsoft.com/office/officeart/2008/layout/VerticalCurvedList"/>
    <dgm:cxn modelId="{EA496BE3-7A98-4A7D-AC55-7411DB095910}" type="presParOf" srcId="{50A325B2-B4C0-4362-AAE0-141755DCB0CD}" destId="{8C3CB7CF-49F9-4868-BD4D-3400642CCA5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45BD282-C2E5-498F-A11D-CBCA550BD537}" type="doc">
      <dgm:prSet loTypeId="urn:microsoft.com/office/officeart/2008/layout/VerticalCurvedList" loCatId="list" qsTypeId="urn:microsoft.com/office/officeart/2005/8/quickstyle/simple1" qsCatId="simple" csTypeId="urn:microsoft.com/office/officeart/2005/8/colors/accent6_2" csCatId="accent6"/>
      <dgm:spPr/>
      <dgm:t>
        <a:bodyPr/>
        <a:lstStyle/>
        <a:p>
          <a:endParaRPr lang="ru-RU"/>
        </a:p>
      </dgm:t>
    </dgm:pt>
    <dgm:pt modelId="{FB38363F-A633-455C-B058-99EDF64F4C49}">
      <dgm:prSet/>
      <dgm:spPr/>
      <dgm:t>
        <a:bodyPr/>
        <a:lstStyle/>
        <a:p>
          <a:pPr rtl="0"/>
          <a:r>
            <a:rPr lang="en-US" smtClean="0"/>
            <a:t>Unicode/</a:t>
          </a:r>
          <a:r>
            <a:rPr lang="en-US" smtClean="0">
              <a:hlinkClick xmlns:r="http://schemas.openxmlformats.org/officeDocument/2006/relationships" r:id="rId1"/>
            </a:rPr>
            <a:t>ISO</a:t>
          </a:r>
          <a:r>
            <a:rPr lang="en-US" smtClean="0"/>
            <a:t> 10646</a:t>
          </a:r>
          <a:endParaRPr lang="ru-RU"/>
        </a:p>
      </dgm:t>
    </dgm:pt>
    <dgm:pt modelId="{F6699ABF-DC14-4AF6-A4AC-970C233BA658}" type="parTrans" cxnId="{25C177A0-0007-4F10-A731-232AA4EA4708}">
      <dgm:prSet/>
      <dgm:spPr/>
      <dgm:t>
        <a:bodyPr/>
        <a:lstStyle/>
        <a:p>
          <a:endParaRPr lang="ru-RU"/>
        </a:p>
      </dgm:t>
    </dgm:pt>
    <dgm:pt modelId="{21AD506C-72FF-4065-BFDE-8EBE14E265EB}" type="sibTrans" cxnId="{25C177A0-0007-4F10-A731-232AA4EA4708}">
      <dgm:prSet/>
      <dgm:spPr/>
      <dgm:t>
        <a:bodyPr/>
        <a:lstStyle/>
        <a:p>
          <a:endParaRPr lang="ru-RU"/>
        </a:p>
      </dgm:t>
    </dgm:pt>
    <dgm:pt modelId="{BE5AC669-9789-4A14-9697-D48371EE167F}">
      <dgm:prSet/>
      <dgm:spPr/>
      <dgm:t>
        <a:bodyPr/>
        <a:lstStyle/>
        <a:p>
          <a:pPr rtl="0"/>
          <a:r>
            <a:rPr lang="en-US" smtClean="0"/>
            <a:t>XML</a:t>
          </a:r>
          <a:endParaRPr lang="ru-RU"/>
        </a:p>
      </dgm:t>
    </dgm:pt>
    <dgm:pt modelId="{4D3CEE51-4B14-4980-8965-BC0985F8AB64}" type="parTrans" cxnId="{4B12EEA1-B437-46D7-A14B-9B62D0C6DB22}">
      <dgm:prSet/>
      <dgm:spPr/>
      <dgm:t>
        <a:bodyPr/>
        <a:lstStyle/>
        <a:p>
          <a:endParaRPr lang="ru-RU"/>
        </a:p>
      </dgm:t>
    </dgm:pt>
    <dgm:pt modelId="{721DF006-6473-4EC8-B0C8-F21D386F447A}" type="sibTrans" cxnId="{4B12EEA1-B437-46D7-A14B-9B62D0C6DB22}">
      <dgm:prSet/>
      <dgm:spPr/>
      <dgm:t>
        <a:bodyPr/>
        <a:lstStyle/>
        <a:p>
          <a:endParaRPr lang="ru-RU"/>
        </a:p>
      </dgm:t>
    </dgm:pt>
    <dgm:pt modelId="{F716E566-2FEA-4D94-B178-9D27F0625BC6}" type="pres">
      <dgm:prSet presAssocID="{445BD282-C2E5-498F-A11D-CBCA550BD537}" presName="Name0" presStyleCnt="0">
        <dgm:presLayoutVars>
          <dgm:chMax val="7"/>
          <dgm:chPref val="7"/>
          <dgm:dir/>
        </dgm:presLayoutVars>
      </dgm:prSet>
      <dgm:spPr/>
      <dgm:t>
        <a:bodyPr/>
        <a:lstStyle/>
        <a:p>
          <a:endParaRPr lang="ru-RU"/>
        </a:p>
      </dgm:t>
    </dgm:pt>
    <dgm:pt modelId="{BC3EA8DB-8C25-4BA0-BB64-AB9845AF34BE}" type="pres">
      <dgm:prSet presAssocID="{445BD282-C2E5-498F-A11D-CBCA550BD537}" presName="Name1" presStyleCnt="0"/>
      <dgm:spPr/>
    </dgm:pt>
    <dgm:pt modelId="{B670E49F-D62D-45AA-A557-CDCAD9F270D3}" type="pres">
      <dgm:prSet presAssocID="{445BD282-C2E5-498F-A11D-CBCA550BD537}" presName="cycle" presStyleCnt="0"/>
      <dgm:spPr/>
    </dgm:pt>
    <dgm:pt modelId="{F1C427E7-C85E-4FF5-BBAB-044200DEFC61}" type="pres">
      <dgm:prSet presAssocID="{445BD282-C2E5-498F-A11D-CBCA550BD537}" presName="srcNode" presStyleLbl="node1" presStyleIdx="0" presStyleCnt="2"/>
      <dgm:spPr/>
    </dgm:pt>
    <dgm:pt modelId="{940F5E74-E864-4F10-A30C-C798F00CD69A}" type="pres">
      <dgm:prSet presAssocID="{445BD282-C2E5-498F-A11D-CBCA550BD537}" presName="conn" presStyleLbl="parChTrans1D2" presStyleIdx="0" presStyleCnt="1"/>
      <dgm:spPr/>
      <dgm:t>
        <a:bodyPr/>
        <a:lstStyle/>
        <a:p>
          <a:endParaRPr lang="ru-RU"/>
        </a:p>
      </dgm:t>
    </dgm:pt>
    <dgm:pt modelId="{07D4FDB5-7E36-4BEC-953A-0AE1D2786C6A}" type="pres">
      <dgm:prSet presAssocID="{445BD282-C2E5-498F-A11D-CBCA550BD537}" presName="extraNode" presStyleLbl="node1" presStyleIdx="0" presStyleCnt="2"/>
      <dgm:spPr/>
    </dgm:pt>
    <dgm:pt modelId="{3DAA6B2D-8171-4C84-892B-52FFDED90874}" type="pres">
      <dgm:prSet presAssocID="{445BD282-C2E5-498F-A11D-CBCA550BD537}" presName="dstNode" presStyleLbl="node1" presStyleIdx="0" presStyleCnt="2"/>
      <dgm:spPr/>
    </dgm:pt>
    <dgm:pt modelId="{3B9AA0A2-2B59-4F63-AC96-56B65D447245}" type="pres">
      <dgm:prSet presAssocID="{FB38363F-A633-455C-B058-99EDF64F4C49}" presName="text_1" presStyleLbl="node1" presStyleIdx="0" presStyleCnt="2">
        <dgm:presLayoutVars>
          <dgm:bulletEnabled val="1"/>
        </dgm:presLayoutVars>
      </dgm:prSet>
      <dgm:spPr/>
      <dgm:t>
        <a:bodyPr/>
        <a:lstStyle/>
        <a:p>
          <a:endParaRPr lang="ru-RU"/>
        </a:p>
      </dgm:t>
    </dgm:pt>
    <dgm:pt modelId="{6250B654-8679-4F0A-B908-82DF84480D36}" type="pres">
      <dgm:prSet presAssocID="{FB38363F-A633-455C-B058-99EDF64F4C49}" presName="accent_1" presStyleCnt="0"/>
      <dgm:spPr/>
    </dgm:pt>
    <dgm:pt modelId="{DCC05B46-33E5-4279-986F-7B844059CABB}" type="pres">
      <dgm:prSet presAssocID="{FB38363F-A633-455C-B058-99EDF64F4C49}" presName="accentRepeatNode" presStyleLbl="solidFgAcc1" presStyleIdx="0" presStyleCnt="2"/>
      <dgm:spPr/>
    </dgm:pt>
    <dgm:pt modelId="{47F5823E-C22F-4218-A141-407F16CCF194}" type="pres">
      <dgm:prSet presAssocID="{BE5AC669-9789-4A14-9697-D48371EE167F}" presName="text_2" presStyleLbl="node1" presStyleIdx="1" presStyleCnt="2">
        <dgm:presLayoutVars>
          <dgm:bulletEnabled val="1"/>
        </dgm:presLayoutVars>
      </dgm:prSet>
      <dgm:spPr/>
      <dgm:t>
        <a:bodyPr/>
        <a:lstStyle/>
        <a:p>
          <a:endParaRPr lang="ru-RU"/>
        </a:p>
      </dgm:t>
    </dgm:pt>
    <dgm:pt modelId="{6C652F97-1102-471F-A983-8A94743F1FD8}" type="pres">
      <dgm:prSet presAssocID="{BE5AC669-9789-4A14-9697-D48371EE167F}" presName="accent_2" presStyleCnt="0"/>
      <dgm:spPr/>
    </dgm:pt>
    <dgm:pt modelId="{895EE141-B85E-4C79-B1EF-CF259C8B5F2D}" type="pres">
      <dgm:prSet presAssocID="{BE5AC669-9789-4A14-9697-D48371EE167F}" presName="accentRepeatNode" presStyleLbl="solidFgAcc1" presStyleIdx="1" presStyleCnt="2"/>
      <dgm:spPr/>
    </dgm:pt>
  </dgm:ptLst>
  <dgm:cxnLst>
    <dgm:cxn modelId="{1776C398-76F1-4D41-9647-73FF993D1335}" type="presOf" srcId="{21AD506C-72FF-4065-BFDE-8EBE14E265EB}" destId="{940F5E74-E864-4F10-A30C-C798F00CD69A}" srcOrd="0" destOrd="0" presId="urn:microsoft.com/office/officeart/2008/layout/VerticalCurvedList"/>
    <dgm:cxn modelId="{EC261E8E-D9D1-4DDF-8708-5E0B0DD570A5}" type="presOf" srcId="{FB38363F-A633-455C-B058-99EDF64F4C49}" destId="{3B9AA0A2-2B59-4F63-AC96-56B65D447245}" srcOrd="0" destOrd="0" presId="urn:microsoft.com/office/officeart/2008/layout/VerticalCurvedList"/>
    <dgm:cxn modelId="{454A74D5-BDF5-4927-BADD-28AACC7041BC}" type="presOf" srcId="{BE5AC669-9789-4A14-9697-D48371EE167F}" destId="{47F5823E-C22F-4218-A141-407F16CCF194}" srcOrd="0" destOrd="0" presId="urn:microsoft.com/office/officeart/2008/layout/VerticalCurvedList"/>
    <dgm:cxn modelId="{4B12EEA1-B437-46D7-A14B-9B62D0C6DB22}" srcId="{445BD282-C2E5-498F-A11D-CBCA550BD537}" destId="{BE5AC669-9789-4A14-9697-D48371EE167F}" srcOrd="1" destOrd="0" parTransId="{4D3CEE51-4B14-4980-8965-BC0985F8AB64}" sibTransId="{721DF006-6473-4EC8-B0C8-F21D386F447A}"/>
    <dgm:cxn modelId="{D29A9D25-9BF8-49CE-9E3B-81C6C638B7AC}" type="presOf" srcId="{445BD282-C2E5-498F-A11D-CBCA550BD537}" destId="{F716E566-2FEA-4D94-B178-9D27F0625BC6}" srcOrd="0" destOrd="0" presId="urn:microsoft.com/office/officeart/2008/layout/VerticalCurvedList"/>
    <dgm:cxn modelId="{25C177A0-0007-4F10-A731-232AA4EA4708}" srcId="{445BD282-C2E5-498F-A11D-CBCA550BD537}" destId="{FB38363F-A633-455C-B058-99EDF64F4C49}" srcOrd="0" destOrd="0" parTransId="{F6699ABF-DC14-4AF6-A4AC-970C233BA658}" sibTransId="{21AD506C-72FF-4065-BFDE-8EBE14E265EB}"/>
    <dgm:cxn modelId="{5819DD38-DAEA-41B7-8B8D-CF89512BFA0F}" type="presParOf" srcId="{F716E566-2FEA-4D94-B178-9D27F0625BC6}" destId="{BC3EA8DB-8C25-4BA0-BB64-AB9845AF34BE}" srcOrd="0" destOrd="0" presId="urn:microsoft.com/office/officeart/2008/layout/VerticalCurvedList"/>
    <dgm:cxn modelId="{3BB846FF-97EC-4192-8026-A26289924842}" type="presParOf" srcId="{BC3EA8DB-8C25-4BA0-BB64-AB9845AF34BE}" destId="{B670E49F-D62D-45AA-A557-CDCAD9F270D3}" srcOrd="0" destOrd="0" presId="urn:microsoft.com/office/officeart/2008/layout/VerticalCurvedList"/>
    <dgm:cxn modelId="{1AA5A2D3-ADB4-4885-A74D-112ED2FBD85E}" type="presParOf" srcId="{B670E49F-D62D-45AA-A557-CDCAD9F270D3}" destId="{F1C427E7-C85E-4FF5-BBAB-044200DEFC61}" srcOrd="0" destOrd="0" presId="urn:microsoft.com/office/officeart/2008/layout/VerticalCurvedList"/>
    <dgm:cxn modelId="{9A9CB1BF-8B6B-4DED-8158-7416B209114E}" type="presParOf" srcId="{B670E49F-D62D-45AA-A557-CDCAD9F270D3}" destId="{940F5E74-E864-4F10-A30C-C798F00CD69A}" srcOrd="1" destOrd="0" presId="urn:microsoft.com/office/officeart/2008/layout/VerticalCurvedList"/>
    <dgm:cxn modelId="{F41B0DF0-136E-4FA1-AB5A-BBEC4DF1D1B0}" type="presParOf" srcId="{B670E49F-D62D-45AA-A557-CDCAD9F270D3}" destId="{07D4FDB5-7E36-4BEC-953A-0AE1D2786C6A}" srcOrd="2" destOrd="0" presId="urn:microsoft.com/office/officeart/2008/layout/VerticalCurvedList"/>
    <dgm:cxn modelId="{43CA6C08-3570-4285-8172-3A1FA4685180}" type="presParOf" srcId="{B670E49F-D62D-45AA-A557-CDCAD9F270D3}" destId="{3DAA6B2D-8171-4C84-892B-52FFDED90874}" srcOrd="3" destOrd="0" presId="urn:microsoft.com/office/officeart/2008/layout/VerticalCurvedList"/>
    <dgm:cxn modelId="{38D555FE-B81D-45F8-B695-E5F771F40BB4}" type="presParOf" srcId="{BC3EA8DB-8C25-4BA0-BB64-AB9845AF34BE}" destId="{3B9AA0A2-2B59-4F63-AC96-56B65D447245}" srcOrd="1" destOrd="0" presId="urn:microsoft.com/office/officeart/2008/layout/VerticalCurvedList"/>
    <dgm:cxn modelId="{8A9AECA3-0ADC-4FDD-B035-AFA15339AFE7}" type="presParOf" srcId="{BC3EA8DB-8C25-4BA0-BB64-AB9845AF34BE}" destId="{6250B654-8679-4F0A-B908-82DF84480D36}" srcOrd="2" destOrd="0" presId="urn:microsoft.com/office/officeart/2008/layout/VerticalCurvedList"/>
    <dgm:cxn modelId="{CB9BC652-ED3B-4317-A811-1B40ED751AF9}" type="presParOf" srcId="{6250B654-8679-4F0A-B908-82DF84480D36}" destId="{DCC05B46-33E5-4279-986F-7B844059CABB}" srcOrd="0" destOrd="0" presId="urn:microsoft.com/office/officeart/2008/layout/VerticalCurvedList"/>
    <dgm:cxn modelId="{591574B7-EEEC-4DA4-9F91-70BEDD09C5CE}" type="presParOf" srcId="{BC3EA8DB-8C25-4BA0-BB64-AB9845AF34BE}" destId="{47F5823E-C22F-4218-A141-407F16CCF194}" srcOrd="3" destOrd="0" presId="urn:microsoft.com/office/officeart/2008/layout/VerticalCurvedList"/>
    <dgm:cxn modelId="{FAB69805-704A-412E-89AA-8133690C8243}" type="presParOf" srcId="{BC3EA8DB-8C25-4BA0-BB64-AB9845AF34BE}" destId="{6C652F97-1102-471F-A983-8A94743F1FD8}" srcOrd="4" destOrd="0" presId="urn:microsoft.com/office/officeart/2008/layout/VerticalCurvedList"/>
    <dgm:cxn modelId="{B29EC634-982B-4A1D-AEC1-9D708B77F08D}" type="presParOf" srcId="{6C652F97-1102-471F-A983-8A94743F1FD8}" destId="{895EE141-B85E-4C79-B1EF-CF259C8B5F2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1E76AEC-FC92-4C60-AE76-CD4AE7EE9697}" type="doc">
      <dgm:prSet loTypeId="urn:microsoft.com/office/officeart/2008/layout/VerticalCurvedList" loCatId="list" qsTypeId="urn:microsoft.com/office/officeart/2005/8/quickstyle/simple1" qsCatId="simple" csTypeId="urn:microsoft.com/office/officeart/2005/8/colors/accent1_2" csCatId="accent1"/>
      <dgm:spPr/>
      <dgm:t>
        <a:bodyPr/>
        <a:lstStyle/>
        <a:p>
          <a:endParaRPr lang="ru-RU"/>
        </a:p>
      </dgm:t>
    </dgm:pt>
    <dgm:pt modelId="{0FC4519C-2991-4C6A-B32D-49B183B9F768}">
      <dgm:prSet/>
      <dgm:spPr/>
      <dgm:t>
        <a:bodyPr/>
        <a:lstStyle/>
        <a:p>
          <a:pPr rtl="0"/>
          <a:r>
            <a:rPr lang="ru-RU" smtClean="0"/>
            <a:t>Принципы </a:t>
          </a:r>
          <a:r>
            <a:rPr lang="en-US" smtClean="0"/>
            <a:t>WEB</a:t>
          </a:r>
          <a:endParaRPr lang="ru-RU"/>
        </a:p>
      </dgm:t>
    </dgm:pt>
    <dgm:pt modelId="{CB2FE3B5-CB39-4559-8E27-BD0E7C68AEC9}" type="parTrans" cxnId="{09692393-C23A-4F71-9EBD-BFD938D82A45}">
      <dgm:prSet/>
      <dgm:spPr/>
      <dgm:t>
        <a:bodyPr/>
        <a:lstStyle/>
        <a:p>
          <a:endParaRPr lang="ru-RU"/>
        </a:p>
      </dgm:t>
    </dgm:pt>
    <dgm:pt modelId="{653D9972-320C-4780-ADC4-9BA1177F413C}" type="sibTrans" cxnId="{09692393-C23A-4F71-9EBD-BFD938D82A45}">
      <dgm:prSet/>
      <dgm:spPr/>
      <dgm:t>
        <a:bodyPr/>
        <a:lstStyle/>
        <a:p>
          <a:endParaRPr lang="ru-RU"/>
        </a:p>
      </dgm:t>
    </dgm:pt>
    <dgm:pt modelId="{56C07844-AB1A-4E80-AB6C-6D904D5BF85B}">
      <dgm:prSet/>
      <dgm:spPr/>
      <dgm:t>
        <a:bodyPr/>
        <a:lstStyle/>
        <a:p>
          <a:pPr rtl="0"/>
          <a:r>
            <a:rPr lang="ru-RU" smtClean="0"/>
            <a:t>Идентицикация</a:t>
          </a:r>
          <a:r>
            <a:rPr lang="en-US" smtClean="0"/>
            <a:t>: URL, URN, URI, IRI.</a:t>
          </a:r>
          <a:endParaRPr lang="ru-RU"/>
        </a:p>
      </dgm:t>
    </dgm:pt>
    <dgm:pt modelId="{9DFB1506-A9B3-45A9-930F-F0E0758A15BB}" type="parTrans" cxnId="{B99F4572-3C76-43B3-A81E-10EC6DF0A2B6}">
      <dgm:prSet/>
      <dgm:spPr/>
      <dgm:t>
        <a:bodyPr/>
        <a:lstStyle/>
        <a:p>
          <a:endParaRPr lang="ru-RU"/>
        </a:p>
      </dgm:t>
    </dgm:pt>
    <dgm:pt modelId="{7FDA418C-3A9F-4050-BF66-8A1DC0056470}" type="sibTrans" cxnId="{B99F4572-3C76-43B3-A81E-10EC6DF0A2B6}">
      <dgm:prSet/>
      <dgm:spPr/>
      <dgm:t>
        <a:bodyPr/>
        <a:lstStyle/>
        <a:p>
          <a:endParaRPr lang="ru-RU"/>
        </a:p>
      </dgm:t>
    </dgm:pt>
    <dgm:pt modelId="{F4564C35-A8EA-4AA0-BE92-EAC23BA0BEC4}" type="pres">
      <dgm:prSet presAssocID="{61E76AEC-FC92-4C60-AE76-CD4AE7EE9697}" presName="Name0" presStyleCnt="0">
        <dgm:presLayoutVars>
          <dgm:chMax val="7"/>
          <dgm:chPref val="7"/>
          <dgm:dir/>
        </dgm:presLayoutVars>
      </dgm:prSet>
      <dgm:spPr/>
      <dgm:t>
        <a:bodyPr/>
        <a:lstStyle/>
        <a:p>
          <a:endParaRPr lang="ru-RU"/>
        </a:p>
      </dgm:t>
    </dgm:pt>
    <dgm:pt modelId="{9EDD27A7-F46D-4555-9827-40B6A538A264}" type="pres">
      <dgm:prSet presAssocID="{61E76AEC-FC92-4C60-AE76-CD4AE7EE9697}" presName="Name1" presStyleCnt="0"/>
      <dgm:spPr/>
    </dgm:pt>
    <dgm:pt modelId="{EADC4ED8-8EF9-4A93-9EEC-B4DC58135E49}" type="pres">
      <dgm:prSet presAssocID="{61E76AEC-FC92-4C60-AE76-CD4AE7EE9697}" presName="cycle" presStyleCnt="0"/>
      <dgm:spPr/>
    </dgm:pt>
    <dgm:pt modelId="{A01CD8EA-3611-485B-BC8F-9CA5ACA2D420}" type="pres">
      <dgm:prSet presAssocID="{61E76AEC-FC92-4C60-AE76-CD4AE7EE9697}" presName="srcNode" presStyleLbl="node1" presStyleIdx="0" presStyleCnt="2"/>
      <dgm:spPr/>
    </dgm:pt>
    <dgm:pt modelId="{79D9366C-87DF-4F17-B930-F214EEE35D61}" type="pres">
      <dgm:prSet presAssocID="{61E76AEC-FC92-4C60-AE76-CD4AE7EE9697}" presName="conn" presStyleLbl="parChTrans1D2" presStyleIdx="0" presStyleCnt="1"/>
      <dgm:spPr/>
      <dgm:t>
        <a:bodyPr/>
        <a:lstStyle/>
        <a:p>
          <a:endParaRPr lang="ru-RU"/>
        </a:p>
      </dgm:t>
    </dgm:pt>
    <dgm:pt modelId="{946D415E-5A38-4317-A540-D07A4ABD9DD7}" type="pres">
      <dgm:prSet presAssocID="{61E76AEC-FC92-4C60-AE76-CD4AE7EE9697}" presName="extraNode" presStyleLbl="node1" presStyleIdx="0" presStyleCnt="2"/>
      <dgm:spPr/>
    </dgm:pt>
    <dgm:pt modelId="{0AEA668B-DF7B-4773-863F-065C1F8DAE4C}" type="pres">
      <dgm:prSet presAssocID="{61E76AEC-FC92-4C60-AE76-CD4AE7EE9697}" presName="dstNode" presStyleLbl="node1" presStyleIdx="0" presStyleCnt="2"/>
      <dgm:spPr/>
    </dgm:pt>
    <dgm:pt modelId="{F689F257-7B8A-43DB-A033-D7F7CFB16691}" type="pres">
      <dgm:prSet presAssocID="{0FC4519C-2991-4C6A-B32D-49B183B9F768}" presName="text_1" presStyleLbl="node1" presStyleIdx="0" presStyleCnt="2">
        <dgm:presLayoutVars>
          <dgm:bulletEnabled val="1"/>
        </dgm:presLayoutVars>
      </dgm:prSet>
      <dgm:spPr/>
      <dgm:t>
        <a:bodyPr/>
        <a:lstStyle/>
        <a:p>
          <a:endParaRPr lang="ru-RU"/>
        </a:p>
      </dgm:t>
    </dgm:pt>
    <dgm:pt modelId="{255DAC7B-573A-47A9-B98E-26754E8D8EFC}" type="pres">
      <dgm:prSet presAssocID="{0FC4519C-2991-4C6A-B32D-49B183B9F768}" presName="accent_1" presStyleCnt="0"/>
      <dgm:spPr/>
    </dgm:pt>
    <dgm:pt modelId="{2F091BC1-DC16-46E9-B19C-7A9F4AB4554F}" type="pres">
      <dgm:prSet presAssocID="{0FC4519C-2991-4C6A-B32D-49B183B9F768}" presName="accentRepeatNode" presStyleLbl="solidFgAcc1" presStyleIdx="0" presStyleCnt="2"/>
      <dgm:spPr/>
    </dgm:pt>
    <dgm:pt modelId="{833D9403-B17E-4448-89A8-B9C2A8DC0894}" type="pres">
      <dgm:prSet presAssocID="{56C07844-AB1A-4E80-AB6C-6D904D5BF85B}" presName="text_2" presStyleLbl="node1" presStyleIdx="1" presStyleCnt="2">
        <dgm:presLayoutVars>
          <dgm:bulletEnabled val="1"/>
        </dgm:presLayoutVars>
      </dgm:prSet>
      <dgm:spPr/>
      <dgm:t>
        <a:bodyPr/>
        <a:lstStyle/>
        <a:p>
          <a:endParaRPr lang="ru-RU"/>
        </a:p>
      </dgm:t>
    </dgm:pt>
    <dgm:pt modelId="{80C593A3-CD50-4D55-82F2-8DCDD0FB8DCF}" type="pres">
      <dgm:prSet presAssocID="{56C07844-AB1A-4E80-AB6C-6D904D5BF85B}" presName="accent_2" presStyleCnt="0"/>
      <dgm:spPr/>
    </dgm:pt>
    <dgm:pt modelId="{179B55B6-C992-4C88-BC47-031E8974CA2C}" type="pres">
      <dgm:prSet presAssocID="{56C07844-AB1A-4E80-AB6C-6D904D5BF85B}" presName="accentRepeatNode" presStyleLbl="solidFgAcc1" presStyleIdx="1" presStyleCnt="2"/>
      <dgm:spPr/>
    </dgm:pt>
  </dgm:ptLst>
  <dgm:cxnLst>
    <dgm:cxn modelId="{9C341EC7-BDA0-4721-985C-F60D6DC41CFC}" type="presOf" srcId="{653D9972-320C-4780-ADC4-9BA1177F413C}" destId="{79D9366C-87DF-4F17-B930-F214EEE35D61}" srcOrd="0" destOrd="0" presId="urn:microsoft.com/office/officeart/2008/layout/VerticalCurvedList"/>
    <dgm:cxn modelId="{6631561A-E45A-4C11-85B7-E3AC636C9827}" type="presOf" srcId="{0FC4519C-2991-4C6A-B32D-49B183B9F768}" destId="{F689F257-7B8A-43DB-A033-D7F7CFB16691}" srcOrd="0" destOrd="0" presId="urn:microsoft.com/office/officeart/2008/layout/VerticalCurvedList"/>
    <dgm:cxn modelId="{C8BFD1EF-D43F-471E-809E-B8A96E184DE2}" type="presOf" srcId="{56C07844-AB1A-4E80-AB6C-6D904D5BF85B}" destId="{833D9403-B17E-4448-89A8-B9C2A8DC0894}" srcOrd="0" destOrd="0" presId="urn:microsoft.com/office/officeart/2008/layout/VerticalCurvedList"/>
    <dgm:cxn modelId="{0A2BF348-04A0-4D7C-AF6C-11E07213A143}" type="presOf" srcId="{61E76AEC-FC92-4C60-AE76-CD4AE7EE9697}" destId="{F4564C35-A8EA-4AA0-BE92-EAC23BA0BEC4}" srcOrd="0" destOrd="0" presId="urn:microsoft.com/office/officeart/2008/layout/VerticalCurvedList"/>
    <dgm:cxn modelId="{B99F4572-3C76-43B3-A81E-10EC6DF0A2B6}" srcId="{61E76AEC-FC92-4C60-AE76-CD4AE7EE9697}" destId="{56C07844-AB1A-4E80-AB6C-6D904D5BF85B}" srcOrd="1" destOrd="0" parTransId="{9DFB1506-A9B3-45A9-930F-F0E0758A15BB}" sibTransId="{7FDA418C-3A9F-4050-BF66-8A1DC0056470}"/>
    <dgm:cxn modelId="{09692393-C23A-4F71-9EBD-BFD938D82A45}" srcId="{61E76AEC-FC92-4C60-AE76-CD4AE7EE9697}" destId="{0FC4519C-2991-4C6A-B32D-49B183B9F768}" srcOrd="0" destOrd="0" parTransId="{CB2FE3B5-CB39-4559-8E27-BD0E7C68AEC9}" sibTransId="{653D9972-320C-4780-ADC4-9BA1177F413C}"/>
    <dgm:cxn modelId="{29E6F966-9FF3-42AE-BFB9-BDECD5B42A93}" type="presParOf" srcId="{F4564C35-A8EA-4AA0-BE92-EAC23BA0BEC4}" destId="{9EDD27A7-F46D-4555-9827-40B6A538A264}" srcOrd="0" destOrd="0" presId="urn:microsoft.com/office/officeart/2008/layout/VerticalCurvedList"/>
    <dgm:cxn modelId="{94FC1CBB-BB3D-445D-8B75-ADC2273BF37A}" type="presParOf" srcId="{9EDD27A7-F46D-4555-9827-40B6A538A264}" destId="{EADC4ED8-8EF9-4A93-9EEC-B4DC58135E49}" srcOrd="0" destOrd="0" presId="urn:microsoft.com/office/officeart/2008/layout/VerticalCurvedList"/>
    <dgm:cxn modelId="{5C8C9DAD-8D3C-42ED-8BAD-F53D0AE1BE8A}" type="presParOf" srcId="{EADC4ED8-8EF9-4A93-9EEC-B4DC58135E49}" destId="{A01CD8EA-3611-485B-BC8F-9CA5ACA2D420}" srcOrd="0" destOrd="0" presId="urn:microsoft.com/office/officeart/2008/layout/VerticalCurvedList"/>
    <dgm:cxn modelId="{0A77A8F5-208B-4789-BCE2-6850E29CD185}" type="presParOf" srcId="{EADC4ED8-8EF9-4A93-9EEC-B4DC58135E49}" destId="{79D9366C-87DF-4F17-B930-F214EEE35D61}" srcOrd="1" destOrd="0" presId="urn:microsoft.com/office/officeart/2008/layout/VerticalCurvedList"/>
    <dgm:cxn modelId="{492B1E51-4CF4-4FED-8A2A-BC042FBA4172}" type="presParOf" srcId="{EADC4ED8-8EF9-4A93-9EEC-B4DC58135E49}" destId="{946D415E-5A38-4317-A540-D07A4ABD9DD7}" srcOrd="2" destOrd="0" presId="urn:microsoft.com/office/officeart/2008/layout/VerticalCurvedList"/>
    <dgm:cxn modelId="{5A971898-E61E-4480-A6E9-86CCEDE86C0B}" type="presParOf" srcId="{EADC4ED8-8EF9-4A93-9EEC-B4DC58135E49}" destId="{0AEA668B-DF7B-4773-863F-065C1F8DAE4C}" srcOrd="3" destOrd="0" presId="urn:microsoft.com/office/officeart/2008/layout/VerticalCurvedList"/>
    <dgm:cxn modelId="{6D9C70D1-627A-45E2-A87A-B12A61DA8398}" type="presParOf" srcId="{9EDD27A7-F46D-4555-9827-40B6A538A264}" destId="{F689F257-7B8A-43DB-A033-D7F7CFB16691}" srcOrd="1" destOrd="0" presId="urn:microsoft.com/office/officeart/2008/layout/VerticalCurvedList"/>
    <dgm:cxn modelId="{7770DC77-C23B-44E9-86D5-433A141190C0}" type="presParOf" srcId="{9EDD27A7-F46D-4555-9827-40B6A538A264}" destId="{255DAC7B-573A-47A9-B98E-26754E8D8EFC}" srcOrd="2" destOrd="0" presId="urn:microsoft.com/office/officeart/2008/layout/VerticalCurvedList"/>
    <dgm:cxn modelId="{AEADBDA9-85CE-4644-B99B-ECC828D456B1}" type="presParOf" srcId="{255DAC7B-573A-47A9-B98E-26754E8D8EFC}" destId="{2F091BC1-DC16-46E9-B19C-7A9F4AB4554F}" srcOrd="0" destOrd="0" presId="urn:microsoft.com/office/officeart/2008/layout/VerticalCurvedList"/>
    <dgm:cxn modelId="{5B3260CC-9387-4C0E-802B-FFF531A467B0}" type="presParOf" srcId="{9EDD27A7-F46D-4555-9827-40B6A538A264}" destId="{833D9403-B17E-4448-89A8-B9C2A8DC0894}" srcOrd="3" destOrd="0" presId="urn:microsoft.com/office/officeart/2008/layout/VerticalCurvedList"/>
    <dgm:cxn modelId="{57B67631-B6DE-4DC1-902A-BEE2D13CDF6D}" type="presParOf" srcId="{9EDD27A7-F46D-4555-9827-40B6A538A264}" destId="{80C593A3-CD50-4D55-82F2-8DCDD0FB8DCF}" srcOrd="4" destOrd="0" presId="urn:microsoft.com/office/officeart/2008/layout/VerticalCurvedList"/>
    <dgm:cxn modelId="{CFBD4062-B2AB-4BAC-802A-A21ECFF78EE4}" type="presParOf" srcId="{80C593A3-CD50-4D55-82F2-8DCDD0FB8DCF}" destId="{179B55B6-C992-4C88-BC47-031E8974CA2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9EF2EE9-639B-40B7-87BE-B5098FD18244}" type="doc">
      <dgm:prSet loTypeId="urn:microsoft.com/office/officeart/2005/8/layout/chevron1" loCatId="process" qsTypeId="urn:microsoft.com/office/officeart/2005/8/quickstyle/simple1" qsCatId="simple" csTypeId="urn:microsoft.com/office/officeart/2005/8/colors/accent1_2" csCatId="accent1" phldr="1"/>
      <dgm:spPr/>
    </dgm:pt>
    <dgm:pt modelId="{BC111534-ADBE-4517-AA09-F1DE064EFA57}">
      <dgm:prSet phldrT="[Текст]"/>
      <dgm:spPr/>
      <dgm:t>
        <a:bodyPr/>
        <a:lstStyle/>
        <a:p>
          <a:r>
            <a:rPr lang="en-US" dirty="0" smtClean="0"/>
            <a:t>Web</a:t>
          </a:r>
          <a:endParaRPr lang="ru-RU" dirty="0"/>
        </a:p>
      </dgm:t>
    </dgm:pt>
    <dgm:pt modelId="{A88C7490-1913-4FD3-95A7-6BC299FAC7EA}" type="parTrans" cxnId="{2EF19786-01A3-4260-81CB-590AA0E44C1F}">
      <dgm:prSet/>
      <dgm:spPr/>
      <dgm:t>
        <a:bodyPr/>
        <a:lstStyle/>
        <a:p>
          <a:endParaRPr lang="ru-RU"/>
        </a:p>
      </dgm:t>
    </dgm:pt>
    <dgm:pt modelId="{97F7AF7C-783E-46BF-B8FD-6D19CCD0587F}" type="sibTrans" cxnId="{2EF19786-01A3-4260-81CB-590AA0E44C1F}">
      <dgm:prSet/>
      <dgm:spPr/>
      <dgm:t>
        <a:bodyPr/>
        <a:lstStyle/>
        <a:p>
          <a:endParaRPr lang="ru-RU"/>
        </a:p>
      </dgm:t>
    </dgm:pt>
    <dgm:pt modelId="{40CC02C8-E856-44EC-9A4B-F79B5A0FB38D}">
      <dgm:prSet phldrT="[Текст]"/>
      <dgm:spPr/>
      <dgm:t>
        <a:bodyPr/>
        <a:lstStyle/>
        <a:p>
          <a:r>
            <a:rPr lang="en-US" dirty="0" smtClean="0"/>
            <a:t>Web 2.0</a:t>
          </a:r>
          <a:endParaRPr lang="ru-RU" dirty="0"/>
        </a:p>
      </dgm:t>
    </dgm:pt>
    <dgm:pt modelId="{3727AEA8-F6DF-49B1-8B96-55EF1B7BC4E2}" type="parTrans" cxnId="{1816A4ED-69D3-4A0B-8E75-4D8D15C63460}">
      <dgm:prSet/>
      <dgm:spPr/>
      <dgm:t>
        <a:bodyPr/>
        <a:lstStyle/>
        <a:p>
          <a:endParaRPr lang="ru-RU"/>
        </a:p>
      </dgm:t>
    </dgm:pt>
    <dgm:pt modelId="{879A85B6-3ECC-4014-8FED-AAB8C8364D70}" type="sibTrans" cxnId="{1816A4ED-69D3-4A0B-8E75-4D8D15C63460}">
      <dgm:prSet/>
      <dgm:spPr/>
      <dgm:t>
        <a:bodyPr/>
        <a:lstStyle/>
        <a:p>
          <a:endParaRPr lang="ru-RU"/>
        </a:p>
      </dgm:t>
    </dgm:pt>
    <dgm:pt modelId="{01250B9E-8919-4A4E-8B55-3A01B9D6CFBB}">
      <dgm:prSet phldrT="[Текст]"/>
      <dgm:spPr/>
      <dgm:t>
        <a:bodyPr/>
        <a:lstStyle/>
        <a:p>
          <a:r>
            <a:rPr lang="en-US" dirty="0" smtClean="0"/>
            <a:t>Web 3.0</a:t>
          </a:r>
          <a:endParaRPr lang="ru-RU" dirty="0"/>
        </a:p>
      </dgm:t>
    </dgm:pt>
    <dgm:pt modelId="{5EACDC1D-9046-467D-9104-32552F453A01}" type="parTrans" cxnId="{E35EBE81-087E-439D-9BAD-637FE792758F}">
      <dgm:prSet/>
      <dgm:spPr/>
      <dgm:t>
        <a:bodyPr/>
        <a:lstStyle/>
        <a:p>
          <a:endParaRPr lang="ru-RU"/>
        </a:p>
      </dgm:t>
    </dgm:pt>
    <dgm:pt modelId="{95259990-06D4-4454-844F-6865B920AF2E}" type="sibTrans" cxnId="{E35EBE81-087E-439D-9BAD-637FE792758F}">
      <dgm:prSet/>
      <dgm:spPr/>
      <dgm:t>
        <a:bodyPr/>
        <a:lstStyle/>
        <a:p>
          <a:endParaRPr lang="ru-RU"/>
        </a:p>
      </dgm:t>
    </dgm:pt>
    <dgm:pt modelId="{3E3B1CE9-007B-441D-99A8-D099E81DA16B}" type="pres">
      <dgm:prSet presAssocID="{59EF2EE9-639B-40B7-87BE-B5098FD18244}" presName="Name0" presStyleCnt="0">
        <dgm:presLayoutVars>
          <dgm:dir/>
          <dgm:animLvl val="lvl"/>
          <dgm:resizeHandles val="exact"/>
        </dgm:presLayoutVars>
      </dgm:prSet>
      <dgm:spPr/>
    </dgm:pt>
    <dgm:pt modelId="{E73FDAC0-B0B7-4DD2-91C0-9EC0352A8FEF}" type="pres">
      <dgm:prSet presAssocID="{BC111534-ADBE-4517-AA09-F1DE064EFA57}" presName="parTxOnly" presStyleLbl="node1" presStyleIdx="0" presStyleCnt="3">
        <dgm:presLayoutVars>
          <dgm:chMax val="0"/>
          <dgm:chPref val="0"/>
          <dgm:bulletEnabled val="1"/>
        </dgm:presLayoutVars>
      </dgm:prSet>
      <dgm:spPr/>
      <dgm:t>
        <a:bodyPr/>
        <a:lstStyle/>
        <a:p>
          <a:endParaRPr lang="ru-RU"/>
        </a:p>
      </dgm:t>
    </dgm:pt>
    <dgm:pt modelId="{97A154CF-7EA1-486C-B477-5277097B0100}" type="pres">
      <dgm:prSet presAssocID="{97F7AF7C-783E-46BF-B8FD-6D19CCD0587F}" presName="parTxOnlySpace" presStyleCnt="0"/>
      <dgm:spPr/>
    </dgm:pt>
    <dgm:pt modelId="{B15C73F1-1C9E-4415-AF97-F43506AFEC8F}" type="pres">
      <dgm:prSet presAssocID="{40CC02C8-E856-44EC-9A4B-F79B5A0FB38D}" presName="parTxOnly" presStyleLbl="node1" presStyleIdx="1" presStyleCnt="3">
        <dgm:presLayoutVars>
          <dgm:chMax val="0"/>
          <dgm:chPref val="0"/>
          <dgm:bulletEnabled val="1"/>
        </dgm:presLayoutVars>
      </dgm:prSet>
      <dgm:spPr/>
      <dgm:t>
        <a:bodyPr/>
        <a:lstStyle/>
        <a:p>
          <a:endParaRPr lang="ru-RU"/>
        </a:p>
      </dgm:t>
    </dgm:pt>
    <dgm:pt modelId="{8EF6A0C5-89BE-4847-93B9-FCE14302CF12}" type="pres">
      <dgm:prSet presAssocID="{879A85B6-3ECC-4014-8FED-AAB8C8364D70}" presName="parTxOnlySpace" presStyleCnt="0"/>
      <dgm:spPr/>
    </dgm:pt>
    <dgm:pt modelId="{4F1A06F5-89AF-42B3-A8C1-84819C256A19}" type="pres">
      <dgm:prSet presAssocID="{01250B9E-8919-4A4E-8B55-3A01B9D6CFBB}" presName="parTxOnly" presStyleLbl="node1" presStyleIdx="2" presStyleCnt="3">
        <dgm:presLayoutVars>
          <dgm:chMax val="0"/>
          <dgm:chPref val="0"/>
          <dgm:bulletEnabled val="1"/>
        </dgm:presLayoutVars>
      </dgm:prSet>
      <dgm:spPr/>
      <dgm:t>
        <a:bodyPr/>
        <a:lstStyle/>
        <a:p>
          <a:endParaRPr lang="ru-RU"/>
        </a:p>
      </dgm:t>
    </dgm:pt>
  </dgm:ptLst>
  <dgm:cxnLst>
    <dgm:cxn modelId="{5F82C63A-8A2F-4511-8FC7-3321ED2612E4}" type="presOf" srcId="{59EF2EE9-639B-40B7-87BE-B5098FD18244}" destId="{3E3B1CE9-007B-441D-99A8-D099E81DA16B}" srcOrd="0" destOrd="0" presId="urn:microsoft.com/office/officeart/2005/8/layout/chevron1"/>
    <dgm:cxn modelId="{1816A4ED-69D3-4A0B-8E75-4D8D15C63460}" srcId="{59EF2EE9-639B-40B7-87BE-B5098FD18244}" destId="{40CC02C8-E856-44EC-9A4B-F79B5A0FB38D}" srcOrd="1" destOrd="0" parTransId="{3727AEA8-F6DF-49B1-8B96-55EF1B7BC4E2}" sibTransId="{879A85B6-3ECC-4014-8FED-AAB8C8364D70}"/>
    <dgm:cxn modelId="{E35EBE81-087E-439D-9BAD-637FE792758F}" srcId="{59EF2EE9-639B-40B7-87BE-B5098FD18244}" destId="{01250B9E-8919-4A4E-8B55-3A01B9D6CFBB}" srcOrd="2" destOrd="0" parTransId="{5EACDC1D-9046-467D-9104-32552F453A01}" sibTransId="{95259990-06D4-4454-844F-6865B920AF2E}"/>
    <dgm:cxn modelId="{90BB29C4-4E93-403D-8FFB-F20B7EA4B652}" type="presOf" srcId="{01250B9E-8919-4A4E-8B55-3A01B9D6CFBB}" destId="{4F1A06F5-89AF-42B3-A8C1-84819C256A19}" srcOrd="0" destOrd="0" presId="urn:microsoft.com/office/officeart/2005/8/layout/chevron1"/>
    <dgm:cxn modelId="{F8D60D66-1AD9-47CF-BE65-D454A3900477}" type="presOf" srcId="{40CC02C8-E856-44EC-9A4B-F79B5A0FB38D}" destId="{B15C73F1-1C9E-4415-AF97-F43506AFEC8F}" srcOrd="0" destOrd="0" presId="urn:microsoft.com/office/officeart/2005/8/layout/chevron1"/>
    <dgm:cxn modelId="{B4B31CB5-CD27-46C0-8A95-DF9E664635FF}" type="presOf" srcId="{BC111534-ADBE-4517-AA09-F1DE064EFA57}" destId="{E73FDAC0-B0B7-4DD2-91C0-9EC0352A8FEF}" srcOrd="0" destOrd="0" presId="urn:microsoft.com/office/officeart/2005/8/layout/chevron1"/>
    <dgm:cxn modelId="{2EF19786-01A3-4260-81CB-590AA0E44C1F}" srcId="{59EF2EE9-639B-40B7-87BE-B5098FD18244}" destId="{BC111534-ADBE-4517-AA09-F1DE064EFA57}" srcOrd="0" destOrd="0" parTransId="{A88C7490-1913-4FD3-95A7-6BC299FAC7EA}" sibTransId="{97F7AF7C-783E-46BF-B8FD-6D19CCD0587F}"/>
    <dgm:cxn modelId="{A4D02567-B4F9-417E-9F8F-DD2EA2821563}" type="presParOf" srcId="{3E3B1CE9-007B-441D-99A8-D099E81DA16B}" destId="{E73FDAC0-B0B7-4DD2-91C0-9EC0352A8FEF}" srcOrd="0" destOrd="0" presId="urn:microsoft.com/office/officeart/2005/8/layout/chevron1"/>
    <dgm:cxn modelId="{2291CDB3-2E9C-47B6-8705-50550B67CE07}" type="presParOf" srcId="{3E3B1CE9-007B-441D-99A8-D099E81DA16B}" destId="{97A154CF-7EA1-486C-B477-5277097B0100}" srcOrd="1" destOrd="0" presId="urn:microsoft.com/office/officeart/2005/8/layout/chevron1"/>
    <dgm:cxn modelId="{4002B691-F2D3-4799-A4EB-A067847A60AF}" type="presParOf" srcId="{3E3B1CE9-007B-441D-99A8-D099E81DA16B}" destId="{B15C73F1-1C9E-4415-AF97-F43506AFEC8F}" srcOrd="2" destOrd="0" presId="urn:microsoft.com/office/officeart/2005/8/layout/chevron1"/>
    <dgm:cxn modelId="{1E65230F-128E-4540-A470-42AA293EFB24}" type="presParOf" srcId="{3E3B1CE9-007B-441D-99A8-D099E81DA16B}" destId="{8EF6A0C5-89BE-4847-93B9-FCE14302CF12}" srcOrd="3" destOrd="0" presId="urn:microsoft.com/office/officeart/2005/8/layout/chevron1"/>
    <dgm:cxn modelId="{CB017162-9999-4795-8174-30333A341C07}" type="presParOf" srcId="{3E3B1CE9-007B-441D-99A8-D099E81DA16B}" destId="{4F1A06F5-89AF-42B3-A8C1-84819C256A19}"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0267AF-E48F-4B83-858A-EBE633BF469B}">
      <dsp:nvSpPr>
        <dsp:cNvPr id="0" name=""/>
        <dsp:cNvSpPr/>
      </dsp:nvSpPr>
      <dsp:spPr>
        <a:xfrm>
          <a:off x="2902" y="274315"/>
          <a:ext cx="2302370" cy="138142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smtClean="0"/>
            <a:t>Web Design and Applications</a:t>
          </a:r>
          <a:endParaRPr lang="ru-RU" sz="3000" kern="1200"/>
        </a:p>
      </dsp:txBody>
      <dsp:txXfrm>
        <a:off x="2902" y="274315"/>
        <a:ext cx="2302370" cy="1381422"/>
      </dsp:txXfrm>
    </dsp:sp>
    <dsp:sp modelId="{67F1548D-6DFD-45AB-ADB6-1D02179FCD1E}">
      <dsp:nvSpPr>
        <dsp:cNvPr id="0" name=""/>
        <dsp:cNvSpPr/>
      </dsp:nvSpPr>
      <dsp:spPr>
        <a:xfrm>
          <a:off x="2535510" y="274315"/>
          <a:ext cx="2302370" cy="138142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smtClean="0"/>
            <a:t>Web Architecture</a:t>
          </a:r>
          <a:endParaRPr lang="ru-RU" sz="3000" kern="1200"/>
        </a:p>
      </dsp:txBody>
      <dsp:txXfrm>
        <a:off x="2535510" y="274315"/>
        <a:ext cx="2302370" cy="1381422"/>
      </dsp:txXfrm>
    </dsp:sp>
    <dsp:sp modelId="{645295ED-8357-460A-A630-3C625B071B25}">
      <dsp:nvSpPr>
        <dsp:cNvPr id="0" name=""/>
        <dsp:cNvSpPr/>
      </dsp:nvSpPr>
      <dsp:spPr>
        <a:xfrm>
          <a:off x="5068118" y="274315"/>
          <a:ext cx="2302370" cy="138142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smtClean="0"/>
            <a:t>Semantic Web</a:t>
          </a:r>
          <a:endParaRPr lang="ru-RU" sz="3000" kern="1200"/>
        </a:p>
      </dsp:txBody>
      <dsp:txXfrm>
        <a:off x="5068118" y="274315"/>
        <a:ext cx="2302370" cy="1381422"/>
      </dsp:txXfrm>
    </dsp:sp>
    <dsp:sp modelId="{314860BC-1B10-4135-A517-FA46A86453D8}">
      <dsp:nvSpPr>
        <dsp:cNvPr id="0" name=""/>
        <dsp:cNvSpPr/>
      </dsp:nvSpPr>
      <dsp:spPr>
        <a:xfrm>
          <a:off x="7600725" y="274315"/>
          <a:ext cx="2302370" cy="138142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smtClean="0"/>
            <a:t>XML Technology</a:t>
          </a:r>
          <a:endParaRPr lang="ru-RU" sz="3000" kern="1200"/>
        </a:p>
      </dsp:txBody>
      <dsp:txXfrm>
        <a:off x="7600725" y="274315"/>
        <a:ext cx="2302370" cy="1381422"/>
      </dsp:txXfrm>
    </dsp:sp>
    <dsp:sp modelId="{0353659C-C0FD-47EB-85ED-67925C0A57FE}">
      <dsp:nvSpPr>
        <dsp:cNvPr id="0" name=""/>
        <dsp:cNvSpPr/>
      </dsp:nvSpPr>
      <dsp:spPr>
        <a:xfrm>
          <a:off x="1269206" y="1885975"/>
          <a:ext cx="2302370" cy="138142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smtClean="0"/>
            <a:t>Web of Services</a:t>
          </a:r>
          <a:endParaRPr lang="ru-RU" sz="3000" kern="1200"/>
        </a:p>
      </dsp:txBody>
      <dsp:txXfrm>
        <a:off x="1269206" y="1885975"/>
        <a:ext cx="2302370" cy="1381422"/>
      </dsp:txXfrm>
    </dsp:sp>
    <dsp:sp modelId="{681057A2-60E7-472E-BDEA-44847733A860}">
      <dsp:nvSpPr>
        <dsp:cNvPr id="0" name=""/>
        <dsp:cNvSpPr/>
      </dsp:nvSpPr>
      <dsp:spPr>
        <a:xfrm>
          <a:off x="3801814" y="1885975"/>
          <a:ext cx="2302370" cy="138142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smtClean="0"/>
            <a:t>Web of Devices</a:t>
          </a:r>
          <a:endParaRPr lang="ru-RU" sz="3000" kern="1200"/>
        </a:p>
      </dsp:txBody>
      <dsp:txXfrm>
        <a:off x="3801814" y="1885975"/>
        <a:ext cx="2302370" cy="1381422"/>
      </dsp:txXfrm>
    </dsp:sp>
    <dsp:sp modelId="{347F4553-D38F-469F-AF89-A1997AE53860}">
      <dsp:nvSpPr>
        <dsp:cNvPr id="0" name=""/>
        <dsp:cNvSpPr/>
      </dsp:nvSpPr>
      <dsp:spPr>
        <a:xfrm>
          <a:off x="6334422" y="1885975"/>
          <a:ext cx="2302370" cy="138142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smtClean="0"/>
            <a:t>Browsers and Authoring Tools</a:t>
          </a:r>
          <a:endParaRPr lang="ru-RU" sz="3000" kern="1200"/>
        </a:p>
      </dsp:txBody>
      <dsp:txXfrm>
        <a:off x="6334422" y="1885975"/>
        <a:ext cx="2302370" cy="13814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F6CC4C-99D5-45EF-9954-96D064F2511F}">
      <dsp:nvSpPr>
        <dsp:cNvPr id="0" name=""/>
        <dsp:cNvSpPr/>
      </dsp:nvSpPr>
      <dsp:spPr>
        <a:xfrm>
          <a:off x="3385" y="579283"/>
          <a:ext cx="1833190" cy="10999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HTML &amp; CSS</a:t>
          </a:r>
          <a:endParaRPr lang="ru-RU" sz="1700" kern="1200"/>
        </a:p>
      </dsp:txBody>
      <dsp:txXfrm>
        <a:off x="3385" y="579283"/>
        <a:ext cx="1833190" cy="1099914"/>
      </dsp:txXfrm>
    </dsp:sp>
    <dsp:sp modelId="{DF065622-AEF2-4F9C-96D2-C0BD3A2C0694}">
      <dsp:nvSpPr>
        <dsp:cNvPr id="0" name=""/>
        <dsp:cNvSpPr/>
      </dsp:nvSpPr>
      <dsp:spPr>
        <a:xfrm>
          <a:off x="2019895" y="579283"/>
          <a:ext cx="1833190" cy="1099914"/>
        </a:xfrm>
        <a:prstGeom prst="rect">
          <a:avLst/>
        </a:prstGeom>
        <a:solidFill>
          <a:schemeClr val="accent3">
            <a:hueOff val="2052734"/>
            <a:satOff val="-533"/>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JavaScript Web APIs</a:t>
          </a:r>
          <a:endParaRPr lang="ru-RU" sz="1700" kern="1200"/>
        </a:p>
      </dsp:txBody>
      <dsp:txXfrm>
        <a:off x="2019895" y="579283"/>
        <a:ext cx="1833190" cy="1099914"/>
      </dsp:txXfrm>
    </dsp:sp>
    <dsp:sp modelId="{3397793D-9C71-4B8B-92AA-07568C7C8317}">
      <dsp:nvSpPr>
        <dsp:cNvPr id="0" name=""/>
        <dsp:cNvSpPr/>
      </dsp:nvSpPr>
      <dsp:spPr>
        <a:xfrm>
          <a:off x="4036404" y="579283"/>
          <a:ext cx="1833190" cy="1099914"/>
        </a:xfrm>
        <a:prstGeom prst="rect">
          <a:avLst/>
        </a:prstGeom>
        <a:solidFill>
          <a:schemeClr val="accent3">
            <a:hueOff val="4105467"/>
            <a:satOff val="-1065"/>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Graphics</a:t>
          </a:r>
          <a:endParaRPr lang="ru-RU" sz="1700" kern="1200"/>
        </a:p>
      </dsp:txBody>
      <dsp:txXfrm>
        <a:off x="4036404" y="579283"/>
        <a:ext cx="1833190" cy="1099914"/>
      </dsp:txXfrm>
    </dsp:sp>
    <dsp:sp modelId="{092A5EBE-9089-410C-BE77-742062A9A24B}">
      <dsp:nvSpPr>
        <dsp:cNvPr id="0" name=""/>
        <dsp:cNvSpPr/>
      </dsp:nvSpPr>
      <dsp:spPr>
        <a:xfrm>
          <a:off x="6052913" y="579283"/>
          <a:ext cx="1833190" cy="1099914"/>
        </a:xfrm>
        <a:prstGeom prst="rect">
          <a:avLst/>
        </a:prstGeom>
        <a:solidFill>
          <a:schemeClr val="accent3">
            <a:hueOff val="6158201"/>
            <a:satOff val="-1598"/>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Audio and Video</a:t>
          </a:r>
          <a:endParaRPr lang="ru-RU" sz="1700" kern="1200"/>
        </a:p>
      </dsp:txBody>
      <dsp:txXfrm>
        <a:off x="6052913" y="579283"/>
        <a:ext cx="1833190" cy="1099914"/>
      </dsp:txXfrm>
    </dsp:sp>
    <dsp:sp modelId="{56B05696-5C90-423A-B728-9F5C4F9022EF}">
      <dsp:nvSpPr>
        <dsp:cNvPr id="0" name=""/>
        <dsp:cNvSpPr/>
      </dsp:nvSpPr>
      <dsp:spPr>
        <a:xfrm>
          <a:off x="8069422" y="579283"/>
          <a:ext cx="1833190" cy="1099914"/>
        </a:xfrm>
        <a:prstGeom prst="rect">
          <a:avLst/>
        </a:prstGeom>
        <a:solidFill>
          <a:schemeClr val="accent3">
            <a:hueOff val="8210934"/>
            <a:satOff val="-2130"/>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Accessibility</a:t>
          </a:r>
          <a:endParaRPr lang="ru-RU" sz="1700" kern="1200"/>
        </a:p>
      </dsp:txBody>
      <dsp:txXfrm>
        <a:off x="8069422" y="579283"/>
        <a:ext cx="1833190" cy="1099914"/>
      </dsp:txXfrm>
    </dsp:sp>
    <dsp:sp modelId="{EADFDEE0-6A70-42DE-B061-BF71D24F47A1}">
      <dsp:nvSpPr>
        <dsp:cNvPr id="0" name=""/>
        <dsp:cNvSpPr/>
      </dsp:nvSpPr>
      <dsp:spPr>
        <a:xfrm>
          <a:off x="1011640" y="1862516"/>
          <a:ext cx="1833190" cy="1099914"/>
        </a:xfrm>
        <a:prstGeom prst="rect">
          <a:avLst/>
        </a:prstGeom>
        <a:solidFill>
          <a:schemeClr val="accent3">
            <a:hueOff val="10263668"/>
            <a:satOff val="-2663"/>
            <a:lumOff val="294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Internationalization</a:t>
          </a:r>
          <a:endParaRPr lang="ru-RU" sz="1700" kern="1200"/>
        </a:p>
      </dsp:txBody>
      <dsp:txXfrm>
        <a:off x="1011640" y="1862516"/>
        <a:ext cx="1833190" cy="1099914"/>
      </dsp:txXfrm>
    </dsp:sp>
    <dsp:sp modelId="{D4735E84-06B1-4123-BC4A-2375FBB1C099}">
      <dsp:nvSpPr>
        <dsp:cNvPr id="0" name=""/>
        <dsp:cNvSpPr/>
      </dsp:nvSpPr>
      <dsp:spPr>
        <a:xfrm>
          <a:off x="3028149" y="1862516"/>
          <a:ext cx="1833190" cy="1099914"/>
        </a:xfrm>
        <a:prstGeom prst="rect">
          <a:avLst/>
        </a:prstGeom>
        <a:solidFill>
          <a:schemeClr val="accent3">
            <a:hueOff val="12316402"/>
            <a:satOff val="-3195"/>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Mobile Web</a:t>
          </a:r>
          <a:endParaRPr lang="ru-RU" sz="1700" kern="1200"/>
        </a:p>
      </dsp:txBody>
      <dsp:txXfrm>
        <a:off x="3028149" y="1862516"/>
        <a:ext cx="1833190" cy="1099914"/>
      </dsp:txXfrm>
    </dsp:sp>
    <dsp:sp modelId="{1DEB6789-D866-47D0-A2CF-9A68C330C9FA}">
      <dsp:nvSpPr>
        <dsp:cNvPr id="0" name=""/>
        <dsp:cNvSpPr/>
      </dsp:nvSpPr>
      <dsp:spPr>
        <a:xfrm>
          <a:off x="5044659" y="1862516"/>
          <a:ext cx="1833190" cy="1099914"/>
        </a:xfrm>
        <a:prstGeom prst="rect">
          <a:avLst/>
        </a:prstGeom>
        <a:solidFill>
          <a:schemeClr val="accent3">
            <a:hueOff val="14369136"/>
            <a:satOff val="-3728"/>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Privacy</a:t>
          </a:r>
          <a:endParaRPr lang="ru-RU" sz="1700" kern="1200"/>
        </a:p>
      </dsp:txBody>
      <dsp:txXfrm>
        <a:off x="5044659" y="1862516"/>
        <a:ext cx="1833190" cy="1099914"/>
      </dsp:txXfrm>
    </dsp:sp>
    <dsp:sp modelId="{A4C1B59B-90E3-41A1-8241-539F54A2814B}">
      <dsp:nvSpPr>
        <dsp:cNvPr id="0" name=""/>
        <dsp:cNvSpPr/>
      </dsp:nvSpPr>
      <dsp:spPr>
        <a:xfrm>
          <a:off x="7061168" y="1862516"/>
          <a:ext cx="1833190" cy="1099914"/>
        </a:xfrm>
        <a:prstGeom prst="rect">
          <a:avLst/>
        </a:prstGeom>
        <a:solidFill>
          <a:schemeClr val="accent3">
            <a:hueOff val="16421869"/>
            <a:satOff val="-4260"/>
            <a:lumOff val="4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smtClean="0"/>
            <a:t>Math on the Web</a:t>
          </a:r>
          <a:endParaRPr lang="ru-RU" sz="1700" kern="1200"/>
        </a:p>
      </dsp:txBody>
      <dsp:txXfrm>
        <a:off x="7061168" y="1862516"/>
        <a:ext cx="1833190" cy="1099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9CAF4-C9DD-48F1-B9B2-736894D2226A}">
      <dsp:nvSpPr>
        <dsp:cNvPr id="0" name=""/>
        <dsp:cNvSpPr/>
      </dsp:nvSpPr>
      <dsp:spPr>
        <a:xfrm>
          <a:off x="595907" y="788"/>
          <a:ext cx="2723182" cy="1633909"/>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smtClean="0"/>
            <a:t>Architecture Principles</a:t>
          </a:r>
          <a:endParaRPr lang="ru-RU" sz="3300" kern="1200"/>
        </a:p>
      </dsp:txBody>
      <dsp:txXfrm>
        <a:off x="595907" y="788"/>
        <a:ext cx="2723182" cy="1633909"/>
      </dsp:txXfrm>
    </dsp:sp>
    <dsp:sp modelId="{590B4C89-0330-4942-A0F0-B8BD8D890E21}">
      <dsp:nvSpPr>
        <dsp:cNvPr id="0" name=""/>
        <dsp:cNvSpPr/>
      </dsp:nvSpPr>
      <dsp:spPr>
        <a:xfrm>
          <a:off x="3591408" y="788"/>
          <a:ext cx="2723182" cy="1633909"/>
        </a:xfrm>
        <a:prstGeom prst="rect">
          <a:avLst/>
        </a:prstGeom>
        <a:solidFill>
          <a:schemeClr val="accent3">
            <a:hueOff val="4105467"/>
            <a:satOff val="-1065"/>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smtClean="0"/>
            <a:t>Identifiers</a:t>
          </a:r>
          <a:endParaRPr lang="ru-RU" sz="3300" kern="1200"/>
        </a:p>
      </dsp:txBody>
      <dsp:txXfrm>
        <a:off x="3591408" y="788"/>
        <a:ext cx="2723182" cy="1633909"/>
      </dsp:txXfrm>
    </dsp:sp>
    <dsp:sp modelId="{5800E4B8-872E-4901-86A9-E3E2D5BFF361}">
      <dsp:nvSpPr>
        <dsp:cNvPr id="0" name=""/>
        <dsp:cNvSpPr/>
      </dsp:nvSpPr>
      <dsp:spPr>
        <a:xfrm>
          <a:off x="6586908" y="788"/>
          <a:ext cx="2723182" cy="1633909"/>
        </a:xfrm>
        <a:prstGeom prst="rect">
          <a:avLst/>
        </a:prstGeom>
        <a:solidFill>
          <a:schemeClr val="accent3">
            <a:hueOff val="8210934"/>
            <a:satOff val="-2130"/>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smtClean="0"/>
            <a:t>Protocols</a:t>
          </a:r>
          <a:endParaRPr lang="ru-RU" sz="3300" kern="1200"/>
        </a:p>
      </dsp:txBody>
      <dsp:txXfrm>
        <a:off x="6586908" y="788"/>
        <a:ext cx="2723182" cy="1633909"/>
      </dsp:txXfrm>
    </dsp:sp>
    <dsp:sp modelId="{962DF634-2617-4C94-953B-B1E3800E24CF}">
      <dsp:nvSpPr>
        <dsp:cNvPr id="0" name=""/>
        <dsp:cNvSpPr/>
      </dsp:nvSpPr>
      <dsp:spPr>
        <a:xfrm>
          <a:off x="2093658" y="1907016"/>
          <a:ext cx="2723182" cy="1633909"/>
        </a:xfrm>
        <a:prstGeom prst="rect">
          <a:avLst/>
        </a:prstGeom>
        <a:solidFill>
          <a:schemeClr val="accent3">
            <a:hueOff val="12316402"/>
            <a:satOff val="-3195"/>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smtClean="0"/>
            <a:t>Meta Formats</a:t>
          </a:r>
          <a:endParaRPr lang="ru-RU" sz="3300" kern="1200"/>
        </a:p>
      </dsp:txBody>
      <dsp:txXfrm>
        <a:off x="2093658" y="1907016"/>
        <a:ext cx="2723182" cy="1633909"/>
      </dsp:txXfrm>
    </dsp:sp>
    <dsp:sp modelId="{B807EB93-6FC2-48C0-A1D5-FA7AC6C13212}">
      <dsp:nvSpPr>
        <dsp:cNvPr id="0" name=""/>
        <dsp:cNvSpPr/>
      </dsp:nvSpPr>
      <dsp:spPr>
        <a:xfrm>
          <a:off x="5089158" y="1907016"/>
          <a:ext cx="2723182" cy="1633909"/>
        </a:xfrm>
        <a:prstGeom prst="rect">
          <a:avLst/>
        </a:prstGeom>
        <a:solidFill>
          <a:schemeClr val="accent3">
            <a:hueOff val="16421869"/>
            <a:satOff val="-4260"/>
            <a:lumOff val="4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smtClean="0"/>
            <a:t>Protocol and Meta Format Considerations</a:t>
          </a:r>
          <a:endParaRPr lang="ru-RU" sz="3300" kern="1200"/>
        </a:p>
      </dsp:txBody>
      <dsp:txXfrm>
        <a:off x="5089158" y="1907016"/>
        <a:ext cx="2723182" cy="16339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B316A-DDDA-4AB6-AD3E-3050C63FACE7}">
      <dsp:nvSpPr>
        <dsp:cNvPr id="0" name=""/>
        <dsp:cNvSpPr/>
      </dsp:nvSpPr>
      <dsp:spPr>
        <a:xfrm>
          <a:off x="-4003430" y="-614574"/>
          <a:ext cx="4770863" cy="4770863"/>
        </a:xfrm>
        <a:prstGeom prst="blockArc">
          <a:avLst>
            <a:gd name="adj1" fmla="val 18900000"/>
            <a:gd name="adj2" fmla="val 2700000"/>
            <a:gd name="adj3" fmla="val 453"/>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F93CAC-0C9A-4E65-AB42-86C1F0A97A20}">
      <dsp:nvSpPr>
        <dsp:cNvPr id="0" name=""/>
        <dsp:cNvSpPr/>
      </dsp:nvSpPr>
      <dsp:spPr>
        <a:xfrm>
          <a:off x="402151" y="272286"/>
          <a:ext cx="9456909" cy="54485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3660" rIns="73660" bIns="73660" numCol="1" spcCol="1270" anchor="ctr" anchorCtr="0">
          <a:noAutofit/>
        </a:bodyPr>
        <a:lstStyle/>
        <a:p>
          <a:pPr lvl="0" algn="l" defTabSz="1289050" rtl="0">
            <a:lnSpc>
              <a:spcPct val="90000"/>
            </a:lnSpc>
            <a:spcBef>
              <a:spcPct val="0"/>
            </a:spcBef>
            <a:spcAft>
              <a:spcPct val="35000"/>
            </a:spcAft>
          </a:pPr>
          <a:r>
            <a:rPr lang="en-US" sz="2900" kern="1200" smtClean="0">
              <a:hlinkClick xmlns:r="http://schemas.openxmlformats.org/officeDocument/2006/relationships" r:id="rId1"/>
            </a:rPr>
            <a:t>http://www.w3.org/TR/2004/REC-webarch-20041215/</a:t>
          </a:r>
          <a:endParaRPr lang="ru-RU" sz="2900" kern="1200"/>
        </a:p>
      </dsp:txBody>
      <dsp:txXfrm>
        <a:off x="402151" y="272286"/>
        <a:ext cx="9456909" cy="544857"/>
      </dsp:txXfrm>
    </dsp:sp>
    <dsp:sp modelId="{FF8FABC5-C0A2-4C92-87BC-30A2DCACA528}">
      <dsp:nvSpPr>
        <dsp:cNvPr id="0" name=""/>
        <dsp:cNvSpPr/>
      </dsp:nvSpPr>
      <dsp:spPr>
        <a:xfrm>
          <a:off x="61615" y="204179"/>
          <a:ext cx="681071" cy="681071"/>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5092EF-190A-4770-802A-5E00156A7B32}">
      <dsp:nvSpPr>
        <dsp:cNvPr id="0" name=""/>
        <dsp:cNvSpPr/>
      </dsp:nvSpPr>
      <dsp:spPr>
        <a:xfrm>
          <a:off x="714530" y="1089714"/>
          <a:ext cx="9144530" cy="54485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3660" rIns="73660" bIns="73660" numCol="1" spcCol="1270" anchor="ctr" anchorCtr="0">
          <a:noAutofit/>
        </a:bodyPr>
        <a:lstStyle/>
        <a:p>
          <a:pPr lvl="0" algn="l" defTabSz="1289050" rtl="0">
            <a:lnSpc>
              <a:spcPct val="90000"/>
            </a:lnSpc>
            <a:spcBef>
              <a:spcPct val="0"/>
            </a:spcBef>
            <a:spcAft>
              <a:spcPct val="35000"/>
            </a:spcAft>
          </a:pPr>
          <a:r>
            <a:rPr lang="ru-RU" sz="2900" kern="1200" smtClean="0"/>
            <a:t>Принципы </a:t>
          </a:r>
          <a:r>
            <a:rPr lang="en-US" sz="2900" kern="1200" smtClean="0"/>
            <a:t>Web</a:t>
          </a:r>
          <a:endParaRPr lang="ru-RU" sz="2900" kern="1200"/>
        </a:p>
      </dsp:txBody>
      <dsp:txXfrm>
        <a:off x="714530" y="1089714"/>
        <a:ext cx="9144530" cy="544857"/>
      </dsp:txXfrm>
    </dsp:sp>
    <dsp:sp modelId="{BD73AC1C-F56F-42DD-A19F-08D2D60762EE}">
      <dsp:nvSpPr>
        <dsp:cNvPr id="0" name=""/>
        <dsp:cNvSpPr/>
      </dsp:nvSpPr>
      <dsp:spPr>
        <a:xfrm>
          <a:off x="373995" y="1021607"/>
          <a:ext cx="681071" cy="681071"/>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DB6093-1017-4093-AE28-1AB15F805A53}">
      <dsp:nvSpPr>
        <dsp:cNvPr id="0" name=""/>
        <dsp:cNvSpPr/>
      </dsp:nvSpPr>
      <dsp:spPr>
        <a:xfrm>
          <a:off x="714530" y="1907142"/>
          <a:ext cx="9144530" cy="54485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3660" rIns="73660" bIns="73660" numCol="1" spcCol="1270" anchor="ctr" anchorCtr="0">
          <a:noAutofit/>
        </a:bodyPr>
        <a:lstStyle/>
        <a:p>
          <a:pPr lvl="0" algn="l" defTabSz="1289050" rtl="0">
            <a:lnSpc>
              <a:spcPct val="90000"/>
            </a:lnSpc>
            <a:spcBef>
              <a:spcPct val="0"/>
            </a:spcBef>
            <a:spcAft>
              <a:spcPct val="35000"/>
            </a:spcAft>
          </a:pPr>
          <a:r>
            <a:rPr lang="ru-RU" sz="2900" kern="1200" smtClean="0"/>
            <a:t>Протоколы</a:t>
          </a:r>
          <a:endParaRPr lang="ru-RU" sz="2900" kern="1200"/>
        </a:p>
      </dsp:txBody>
      <dsp:txXfrm>
        <a:off x="714530" y="1907142"/>
        <a:ext cx="9144530" cy="544857"/>
      </dsp:txXfrm>
    </dsp:sp>
    <dsp:sp modelId="{97584C87-71F5-47E4-A970-D5F5785921B8}">
      <dsp:nvSpPr>
        <dsp:cNvPr id="0" name=""/>
        <dsp:cNvSpPr/>
      </dsp:nvSpPr>
      <dsp:spPr>
        <a:xfrm>
          <a:off x="373995" y="1839034"/>
          <a:ext cx="681071" cy="681071"/>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CF9715-09A4-4A66-B683-B7A6E022D134}">
      <dsp:nvSpPr>
        <dsp:cNvPr id="0" name=""/>
        <dsp:cNvSpPr/>
      </dsp:nvSpPr>
      <dsp:spPr>
        <a:xfrm>
          <a:off x="402151" y="2724569"/>
          <a:ext cx="9456909" cy="54485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3660" rIns="73660" bIns="73660" numCol="1" spcCol="1270" anchor="ctr" anchorCtr="0">
          <a:noAutofit/>
        </a:bodyPr>
        <a:lstStyle/>
        <a:p>
          <a:pPr lvl="0" algn="l" defTabSz="1289050" rtl="0">
            <a:lnSpc>
              <a:spcPct val="90000"/>
            </a:lnSpc>
            <a:spcBef>
              <a:spcPct val="0"/>
            </a:spcBef>
            <a:spcAft>
              <a:spcPct val="35000"/>
            </a:spcAft>
          </a:pPr>
          <a:r>
            <a:rPr lang="ru-RU" sz="2900" kern="1200" smtClean="0"/>
            <a:t>Идентификация в </a:t>
          </a:r>
          <a:r>
            <a:rPr lang="en-US" sz="2900" kern="1200" smtClean="0"/>
            <a:t>Web</a:t>
          </a:r>
          <a:endParaRPr lang="ru-RU" sz="2900" kern="1200"/>
        </a:p>
      </dsp:txBody>
      <dsp:txXfrm>
        <a:off x="402151" y="2724569"/>
        <a:ext cx="9456909" cy="544857"/>
      </dsp:txXfrm>
    </dsp:sp>
    <dsp:sp modelId="{AB86B03D-7E9B-47B3-94A7-8579EAC533C9}">
      <dsp:nvSpPr>
        <dsp:cNvPr id="0" name=""/>
        <dsp:cNvSpPr/>
      </dsp:nvSpPr>
      <dsp:spPr>
        <a:xfrm>
          <a:off x="61615" y="2656462"/>
          <a:ext cx="681071" cy="681071"/>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442D6-FA40-4761-A770-C50B67759730}">
      <dsp:nvSpPr>
        <dsp:cNvPr id="0" name=""/>
        <dsp:cNvSpPr/>
      </dsp:nvSpPr>
      <dsp:spPr>
        <a:xfrm>
          <a:off x="595907" y="788"/>
          <a:ext cx="2723182" cy="1633909"/>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en-US" sz="6500" kern="1200" smtClean="0"/>
            <a:t>HTTP</a:t>
          </a:r>
          <a:endParaRPr lang="ru-RU" sz="6500" kern="1200"/>
        </a:p>
      </dsp:txBody>
      <dsp:txXfrm>
        <a:off x="595907" y="788"/>
        <a:ext cx="2723182" cy="1633909"/>
      </dsp:txXfrm>
    </dsp:sp>
    <dsp:sp modelId="{77F90321-5A61-40BA-AED2-B4B4C08BAB7D}">
      <dsp:nvSpPr>
        <dsp:cNvPr id="0" name=""/>
        <dsp:cNvSpPr/>
      </dsp:nvSpPr>
      <dsp:spPr>
        <a:xfrm>
          <a:off x="3591408" y="788"/>
          <a:ext cx="2723182" cy="1633909"/>
        </a:xfrm>
        <a:prstGeom prst="rect">
          <a:avLst/>
        </a:prstGeom>
        <a:solidFill>
          <a:schemeClr val="accent3">
            <a:hueOff val="4105467"/>
            <a:satOff val="-1065"/>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en-US" sz="6500" kern="1200" smtClean="0"/>
            <a:t>HTTPS</a:t>
          </a:r>
          <a:endParaRPr lang="ru-RU" sz="6500" kern="1200"/>
        </a:p>
      </dsp:txBody>
      <dsp:txXfrm>
        <a:off x="3591408" y="788"/>
        <a:ext cx="2723182" cy="1633909"/>
      </dsp:txXfrm>
    </dsp:sp>
    <dsp:sp modelId="{AF43F77F-3CF1-4C38-98FB-8011ABEBC3C7}">
      <dsp:nvSpPr>
        <dsp:cNvPr id="0" name=""/>
        <dsp:cNvSpPr/>
      </dsp:nvSpPr>
      <dsp:spPr>
        <a:xfrm>
          <a:off x="6586908" y="788"/>
          <a:ext cx="2723182" cy="1633909"/>
        </a:xfrm>
        <a:prstGeom prst="rect">
          <a:avLst/>
        </a:prstGeom>
        <a:solidFill>
          <a:schemeClr val="accent3">
            <a:hueOff val="8210934"/>
            <a:satOff val="-2130"/>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en-US" sz="6500" kern="1200" smtClean="0"/>
            <a:t>FTP</a:t>
          </a:r>
          <a:endParaRPr lang="ru-RU" sz="6500" kern="1200"/>
        </a:p>
      </dsp:txBody>
      <dsp:txXfrm>
        <a:off x="6586908" y="788"/>
        <a:ext cx="2723182" cy="1633909"/>
      </dsp:txXfrm>
    </dsp:sp>
    <dsp:sp modelId="{072C2CE7-3F30-4F9A-B479-E1405F2EFE91}">
      <dsp:nvSpPr>
        <dsp:cNvPr id="0" name=""/>
        <dsp:cNvSpPr/>
      </dsp:nvSpPr>
      <dsp:spPr>
        <a:xfrm>
          <a:off x="2093658" y="1907016"/>
          <a:ext cx="2723182" cy="1633909"/>
        </a:xfrm>
        <a:prstGeom prst="rect">
          <a:avLst/>
        </a:prstGeom>
        <a:solidFill>
          <a:schemeClr val="accent3">
            <a:hueOff val="12316402"/>
            <a:satOff val="-3195"/>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en-US" sz="6500" kern="1200" smtClean="0"/>
            <a:t>SOAP</a:t>
          </a:r>
          <a:endParaRPr lang="ru-RU" sz="6500" kern="1200"/>
        </a:p>
      </dsp:txBody>
      <dsp:txXfrm>
        <a:off x="2093658" y="1907016"/>
        <a:ext cx="2723182" cy="1633909"/>
      </dsp:txXfrm>
    </dsp:sp>
    <dsp:sp modelId="{10DF667E-4F62-449B-A6A9-F128253B2C01}">
      <dsp:nvSpPr>
        <dsp:cNvPr id="0" name=""/>
        <dsp:cNvSpPr/>
      </dsp:nvSpPr>
      <dsp:spPr>
        <a:xfrm>
          <a:off x="5089158" y="1907016"/>
          <a:ext cx="2723182" cy="1633909"/>
        </a:xfrm>
        <a:prstGeom prst="rect">
          <a:avLst/>
        </a:prstGeom>
        <a:solidFill>
          <a:schemeClr val="accent3">
            <a:hueOff val="16421869"/>
            <a:satOff val="-4260"/>
            <a:lumOff val="4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en-US" sz="6500" kern="1200" smtClean="0"/>
            <a:t>SMTP</a:t>
          </a:r>
          <a:endParaRPr lang="ru-RU" sz="6500" kern="1200"/>
        </a:p>
      </dsp:txBody>
      <dsp:txXfrm>
        <a:off x="5089158" y="1907016"/>
        <a:ext cx="2723182" cy="16339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3EAD4B-AE9A-4091-967C-B81D21A2B90E}">
      <dsp:nvSpPr>
        <dsp:cNvPr id="0" name=""/>
        <dsp:cNvSpPr/>
      </dsp:nvSpPr>
      <dsp:spPr>
        <a:xfrm>
          <a:off x="0" y="842168"/>
          <a:ext cx="3095624" cy="1857375"/>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URL</a:t>
          </a:r>
          <a:endParaRPr lang="ru-RU" sz="6500" kern="1200" dirty="0"/>
        </a:p>
      </dsp:txBody>
      <dsp:txXfrm>
        <a:off x="0" y="842168"/>
        <a:ext cx="3095624" cy="1857375"/>
      </dsp:txXfrm>
    </dsp:sp>
    <dsp:sp modelId="{DF32C68B-F117-4691-A7F3-ABEF59467BBE}">
      <dsp:nvSpPr>
        <dsp:cNvPr id="0" name=""/>
        <dsp:cNvSpPr/>
      </dsp:nvSpPr>
      <dsp:spPr>
        <a:xfrm>
          <a:off x="3405187" y="842168"/>
          <a:ext cx="3095624" cy="1857375"/>
        </a:xfrm>
        <a:prstGeom prst="rect">
          <a:avLst/>
        </a:prstGeom>
        <a:solidFill>
          <a:schemeClr val="accent3">
            <a:hueOff val="8210934"/>
            <a:satOff val="-2130"/>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URN</a:t>
          </a:r>
          <a:endParaRPr lang="ru-RU" sz="6500" kern="1200" dirty="0"/>
        </a:p>
      </dsp:txBody>
      <dsp:txXfrm>
        <a:off x="3405187" y="842168"/>
        <a:ext cx="3095624" cy="1857375"/>
      </dsp:txXfrm>
    </dsp:sp>
    <dsp:sp modelId="{5AD4FD70-D549-4FFD-A83B-0F29658A8010}">
      <dsp:nvSpPr>
        <dsp:cNvPr id="0" name=""/>
        <dsp:cNvSpPr/>
      </dsp:nvSpPr>
      <dsp:spPr>
        <a:xfrm>
          <a:off x="6810375" y="842168"/>
          <a:ext cx="3095624" cy="1857375"/>
        </a:xfrm>
        <a:prstGeom prst="rect">
          <a:avLst/>
        </a:prstGeom>
        <a:solidFill>
          <a:schemeClr val="accent3">
            <a:hueOff val="16421869"/>
            <a:satOff val="-4260"/>
            <a:lumOff val="4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URI</a:t>
          </a:r>
          <a:endParaRPr lang="ru-RU" sz="6500" kern="1200" dirty="0"/>
        </a:p>
      </dsp:txBody>
      <dsp:txXfrm>
        <a:off x="6810375" y="842168"/>
        <a:ext cx="3095624" cy="18573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C7996-6FA0-43A4-8EE4-B08664B9BD9B}">
      <dsp:nvSpPr>
        <dsp:cNvPr id="0" name=""/>
        <dsp:cNvSpPr/>
      </dsp:nvSpPr>
      <dsp:spPr>
        <a:xfrm>
          <a:off x="-4003428" y="-614574"/>
          <a:ext cx="4770860" cy="4770860"/>
        </a:xfrm>
        <a:prstGeom prst="blockArc">
          <a:avLst>
            <a:gd name="adj1" fmla="val 18900000"/>
            <a:gd name="adj2" fmla="val 2700000"/>
            <a:gd name="adj3" fmla="val 453"/>
          </a:avLst>
        </a:pr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49BDC7-E2DC-476D-B8CF-A12986471A5E}">
      <dsp:nvSpPr>
        <dsp:cNvPr id="0" name=""/>
        <dsp:cNvSpPr/>
      </dsp:nvSpPr>
      <dsp:spPr>
        <a:xfrm>
          <a:off x="402151" y="272286"/>
          <a:ext cx="9456910" cy="54485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3660" rIns="73660" bIns="73660" numCol="1" spcCol="1270" anchor="ctr" anchorCtr="0">
          <a:noAutofit/>
        </a:bodyPr>
        <a:lstStyle/>
        <a:p>
          <a:pPr lvl="0" algn="l" defTabSz="1289050">
            <a:lnSpc>
              <a:spcPct val="90000"/>
            </a:lnSpc>
            <a:spcBef>
              <a:spcPct val="0"/>
            </a:spcBef>
            <a:spcAft>
              <a:spcPct val="35000"/>
            </a:spcAft>
          </a:pPr>
          <a:r>
            <a:rPr lang="ru-RU" sz="2900" kern="1200" dirty="0" smtClean="0"/>
            <a:t>Схемы (протоколы): </a:t>
          </a:r>
          <a:r>
            <a:rPr lang="en-US" sz="2900" kern="1200" dirty="0" smtClean="0"/>
            <a:t>http, ftp, …</a:t>
          </a:r>
          <a:endParaRPr lang="ru-RU" sz="2900" kern="1200" dirty="0"/>
        </a:p>
      </dsp:txBody>
      <dsp:txXfrm>
        <a:off x="402151" y="272286"/>
        <a:ext cx="9456910" cy="544856"/>
      </dsp:txXfrm>
    </dsp:sp>
    <dsp:sp modelId="{939688F8-34F6-4620-BFBA-DC25ECEECED5}">
      <dsp:nvSpPr>
        <dsp:cNvPr id="0" name=""/>
        <dsp:cNvSpPr/>
      </dsp:nvSpPr>
      <dsp:spPr>
        <a:xfrm>
          <a:off x="61615" y="204179"/>
          <a:ext cx="681071" cy="681071"/>
        </a:xfrm>
        <a:prstGeom prst="ellipse">
          <a:avLst/>
        </a:prstGeom>
        <a:solidFill>
          <a:schemeClr val="lt1">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D9DFAC-8B80-4908-8E21-2F627BF308C2}">
      <dsp:nvSpPr>
        <dsp:cNvPr id="0" name=""/>
        <dsp:cNvSpPr/>
      </dsp:nvSpPr>
      <dsp:spPr>
        <a:xfrm>
          <a:off x="714530" y="1089713"/>
          <a:ext cx="9144531" cy="54485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3660" rIns="73660" bIns="73660" numCol="1" spcCol="1270" anchor="ctr" anchorCtr="0">
          <a:noAutofit/>
        </a:bodyPr>
        <a:lstStyle/>
        <a:p>
          <a:pPr lvl="0" algn="l" defTabSz="1289050">
            <a:lnSpc>
              <a:spcPct val="90000"/>
            </a:lnSpc>
            <a:spcBef>
              <a:spcPct val="0"/>
            </a:spcBef>
            <a:spcAft>
              <a:spcPct val="35000"/>
            </a:spcAft>
          </a:pPr>
          <a:r>
            <a:rPr lang="ru-RU" sz="2900" kern="1200" dirty="0" smtClean="0"/>
            <a:t>Кодирование (</a:t>
          </a:r>
          <a:r>
            <a:rPr lang="en-US" sz="2900" kern="1200" dirty="0" smtClean="0"/>
            <a:t>UTF-8</a:t>
          </a:r>
          <a:r>
            <a:rPr lang="ru-RU" sz="2900" kern="1200" dirty="0" smtClean="0"/>
            <a:t>)</a:t>
          </a:r>
          <a:endParaRPr lang="en-US" sz="2900" kern="1200" dirty="0" smtClean="0"/>
        </a:p>
      </dsp:txBody>
      <dsp:txXfrm>
        <a:off x="714530" y="1089713"/>
        <a:ext cx="9144531" cy="544856"/>
      </dsp:txXfrm>
    </dsp:sp>
    <dsp:sp modelId="{FBE217C9-A3BA-4481-9DAE-9CB51D0E66CB}">
      <dsp:nvSpPr>
        <dsp:cNvPr id="0" name=""/>
        <dsp:cNvSpPr/>
      </dsp:nvSpPr>
      <dsp:spPr>
        <a:xfrm>
          <a:off x="373994" y="1021606"/>
          <a:ext cx="681071" cy="681071"/>
        </a:xfrm>
        <a:prstGeom prst="ellipse">
          <a:avLst/>
        </a:prstGeom>
        <a:solidFill>
          <a:schemeClr val="lt1">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BAEAF3-19DB-4748-A80E-E9B58A21DCEC}">
      <dsp:nvSpPr>
        <dsp:cNvPr id="0" name=""/>
        <dsp:cNvSpPr/>
      </dsp:nvSpPr>
      <dsp:spPr>
        <a:xfrm>
          <a:off x="714530" y="1907141"/>
          <a:ext cx="9144531" cy="54485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3660" rIns="73660" bIns="73660" numCol="1" spcCol="1270" anchor="ctr" anchorCtr="0">
          <a:noAutofit/>
        </a:bodyPr>
        <a:lstStyle/>
        <a:p>
          <a:pPr lvl="0" algn="l" defTabSz="1289050">
            <a:lnSpc>
              <a:spcPct val="90000"/>
            </a:lnSpc>
            <a:spcBef>
              <a:spcPct val="0"/>
            </a:spcBef>
            <a:spcAft>
              <a:spcPct val="35000"/>
            </a:spcAft>
          </a:pPr>
          <a:r>
            <a:rPr lang="en-US" sz="2900" kern="1200" dirty="0" smtClean="0"/>
            <a:t>DNS</a:t>
          </a:r>
        </a:p>
      </dsp:txBody>
      <dsp:txXfrm>
        <a:off x="714530" y="1907141"/>
        <a:ext cx="9144531" cy="544856"/>
      </dsp:txXfrm>
    </dsp:sp>
    <dsp:sp modelId="{1C19D056-61DE-468B-938E-959CA7E86ECC}">
      <dsp:nvSpPr>
        <dsp:cNvPr id="0" name=""/>
        <dsp:cNvSpPr/>
      </dsp:nvSpPr>
      <dsp:spPr>
        <a:xfrm>
          <a:off x="373994" y="1839033"/>
          <a:ext cx="681071" cy="681071"/>
        </a:xfrm>
        <a:prstGeom prst="ellipse">
          <a:avLst/>
        </a:prstGeom>
        <a:solidFill>
          <a:schemeClr val="lt1">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BEE639-0809-4B98-944B-16017015B90D}">
      <dsp:nvSpPr>
        <dsp:cNvPr id="0" name=""/>
        <dsp:cNvSpPr/>
      </dsp:nvSpPr>
      <dsp:spPr>
        <a:xfrm>
          <a:off x="402151" y="2724568"/>
          <a:ext cx="9456910" cy="54485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3660" rIns="73660" bIns="73660" numCol="1" spcCol="1270" anchor="ctr" anchorCtr="0">
          <a:noAutofit/>
        </a:bodyPr>
        <a:lstStyle/>
        <a:p>
          <a:pPr lvl="0" algn="l" defTabSz="1289050">
            <a:lnSpc>
              <a:spcPct val="90000"/>
            </a:lnSpc>
            <a:spcBef>
              <a:spcPct val="0"/>
            </a:spcBef>
            <a:spcAft>
              <a:spcPct val="35000"/>
            </a:spcAft>
          </a:pPr>
          <a:r>
            <a:rPr lang="en-US" sz="2900" kern="1200" dirty="0" smtClean="0"/>
            <a:t>PURL (Persistent URL)</a:t>
          </a:r>
        </a:p>
      </dsp:txBody>
      <dsp:txXfrm>
        <a:off x="402151" y="2724568"/>
        <a:ext cx="9456910" cy="544856"/>
      </dsp:txXfrm>
    </dsp:sp>
    <dsp:sp modelId="{D53BEAF3-025E-461D-83BB-2138E0B562E4}">
      <dsp:nvSpPr>
        <dsp:cNvPr id="0" name=""/>
        <dsp:cNvSpPr/>
      </dsp:nvSpPr>
      <dsp:spPr>
        <a:xfrm>
          <a:off x="61615" y="2656461"/>
          <a:ext cx="681071" cy="681071"/>
        </a:xfrm>
        <a:prstGeom prst="ellipse">
          <a:avLst/>
        </a:prstGeom>
        <a:solidFill>
          <a:schemeClr val="lt1">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9ED19F-93F2-49BB-9C76-14FC88D162F0}">
      <dsp:nvSpPr>
        <dsp:cNvPr id="0" name=""/>
        <dsp:cNvSpPr/>
      </dsp:nvSpPr>
      <dsp:spPr>
        <a:xfrm>
          <a:off x="-4003430" y="-614574"/>
          <a:ext cx="4770863" cy="4770863"/>
        </a:xfrm>
        <a:prstGeom prst="blockArc">
          <a:avLst>
            <a:gd name="adj1" fmla="val 18900000"/>
            <a:gd name="adj2" fmla="val 2700000"/>
            <a:gd name="adj3" fmla="val 453"/>
          </a:avLst>
        </a:prstGeom>
        <a:noFill/>
        <a:ln w="15875" cap="flat"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5A06AA-63BF-436D-9484-7BE3409A885D}">
      <dsp:nvSpPr>
        <dsp:cNvPr id="0" name=""/>
        <dsp:cNvSpPr/>
      </dsp:nvSpPr>
      <dsp:spPr>
        <a:xfrm>
          <a:off x="402151" y="272286"/>
          <a:ext cx="9456909" cy="544857"/>
        </a:xfrm>
        <a:prstGeom prst="rect">
          <a:avLst/>
        </a:prstGeom>
        <a:solidFill>
          <a:schemeClr val="accent6">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8740" rIns="78740" bIns="78740" numCol="1" spcCol="1270" anchor="ctr" anchorCtr="0">
          <a:noAutofit/>
        </a:bodyPr>
        <a:lstStyle/>
        <a:p>
          <a:pPr lvl="0" algn="l" defTabSz="1377950" rtl="0">
            <a:lnSpc>
              <a:spcPct val="90000"/>
            </a:lnSpc>
            <a:spcBef>
              <a:spcPct val="0"/>
            </a:spcBef>
            <a:spcAft>
              <a:spcPct val="35000"/>
            </a:spcAft>
          </a:pPr>
          <a:r>
            <a:rPr lang="en-US" sz="3100" b="1" i="1" kern="1200" dirty="0" smtClean="0"/>
            <a:t>PURL + DOI &lt; URN</a:t>
          </a:r>
          <a:endParaRPr lang="ru-RU" sz="3100" kern="1200" dirty="0"/>
        </a:p>
      </dsp:txBody>
      <dsp:txXfrm>
        <a:off x="402151" y="272286"/>
        <a:ext cx="9456909" cy="544857"/>
      </dsp:txXfrm>
    </dsp:sp>
    <dsp:sp modelId="{DFC34EFF-8885-4E29-8CAA-D9684EB820E8}">
      <dsp:nvSpPr>
        <dsp:cNvPr id="0" name=""/>
        <dsp:cNvSpPr/>
      </dsp:nvSpPr>
      <dsp:spPr>
        <a:xfrm>
          <a:off x="61615" y="204179"/>
          <a:ext cx="681071" cy="681071"/>
        </a:xfrm>
        <a:prstGeom prst="ellipse">
          <a:avLst/>
        </a:prstGeom>
        <a:solidFill>
          <a:schemeClr val="lt1">
            <a:hueOff val="0"/>
            <a:satOff val="0"/>
            <a:lumOff val="0"/>
            <a:alphaOff val="0"/>
          </a:schemeClr>
        </a:solidFill>
        <a:ln w="15875"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97C8D4-A94F-4A1F-9348-A26E4D14937E}">
      <dsp:nvSpPr>
        <dsp:cNvPr id="0" name=""/>
        <dsp:cNvSpPr/>
      </dsp:nvSpPr>
      <dsp:spPr>
        <a:xfrm>
          <a:off x="714530" y="1089714"/>
          <a:ext cx="9144530" cy="544857"/>
        </a:xfrm>
        <a:prstGeom prst="rect">
          <a:avLst/>
        </a:prstGeom>
        <a:solidFill>
          <a:schemeClr val="accent6">
            <a:alpha val="90000"/>
            <a:hueOff val="0"/>
            <a:satOff val="0"/>
            <a:lumOff val="0"/>
            <a:alphaOff val="-13333"/>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8740" rIns="78740" bIns="78740" numCol="1" spcCol="1270" anchor="ctr" anchorCtr="0">
          <a:noAutofit/>
        </a:bodyPr>
        <a:lstStyle/>
        <a:p>
          <a:pPr lvl="0" algn="l" defTabSz="1377950" rtl="0">
            <a:lnSpc>
              <a:spcPct val="90000"/>
            </a:lnSpc>
            <a:spcBef>
              <a:spcPct val="0"/>
            </a:spcBef>
            <a:spcAft>
              <a:spcPct val="35000"/>
            </a:spcAft>
          </a:pPr>
          <a:r>
            <a:rPr lang="en-US" sz="3100" b="1" i="1" kern="1200" smtClean="0"/>
            <a:t>DDDS (Dynamic Delegation Discovery System)</a:t>
          </a:r>
          <a:endParaRPr lang="ru-RU" sz="3100" kern="1200"/>
        </a:p>
      </dsp:txBody>
      <dsp:txXfrm>
        <a:off x="714530" y="1089714"/>
        <a:ext cx="9144530" cy="544857"/>
      </dsp:txXfrm>
    </dsp:sp>
    <dsp:sp modelId="{CEF0BF1F-1B29-4E7D-AAF5-031E59EAEEAE}">
      <dsp:nvSpPr>
        <dsp:cNvPr id="0" name=""/>
        <dsp:cNvSpPr/>
      </dsp:nvSpPr>
      <dsp:spPr>
        <a:xfrm>
          <a:off x="373995" y="1021607"/>
          <a:ext cx="681071" cy="681071"/>
        </a:xfrm>
        <a:prstGeom prst="ellipse">
          <a:avLst/>
        </a:prstGeom>
        <a:solidFill>
          <a:schemeClr val="lt1">
            <a:hueOff val="0"/>
            <a:satOff val="0"/>
            <a:lumOff val="0"/>
            <a:alphaOff val="0"/>
          </a:schemeClr>
        </a:solidFill>
        <a:ln w="15875" cap="flat" cmpd="sng" algn="ctr">
          <a:solidFill>
            <a:schemeClr val="accent6">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sp>
    <dsp:sp modelId="{AC31D23C-167B-4F53-9A6B-EE89D1F64ACA}">
      <dsp:nvSpPr>
        <dsp:cNvPr id="0" name=""/>
        <dsp:cNvSpPr/>
      </dsp:nvSpPr>
      <dsp:spPr>
        <a:xfrm>
          <a:off x="714530" y="1907142"/>
          <a:ext cx="9144530" cy="544857"/>
        </a:xfrm>
        <a:prstGeom prst="rect">
          <a:avLst/>
        </a:prstGeom>
        <a:solidFill>
          <a:schemeClr val="accent6">
            <a:alpha val="90000"/>
            <a:hueOff val="0"/>
            <a:satOff val="0"/>
            <a:lumOff val="0"/>
            <a:alphaOff val="-26667"/>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8740" rIns="78740" bIns="78740" numCol="1" spcCol="1270" anchor="ctr" anchorCtr="0">
          <a:noAutofit/>
        </a:bodyPr>
        <a:lstStyle/>
        <a:p>
          <a:pPr lvl="0" algn="l" defTabSz="1377950" rtl="0">
            <a:lnSpc>
              <a:spcPct val="90000"/>
            </a:lnSpc>
            <a:spcBef>
              <a:spcPct val="0"/>
            </a:spcBef>
            <a:spcAft>
              <a:spcPct val="35000"/>
            </a:spcAft>
          </a:pPr>
          <a:r>
            <a:rPr lang="en-US" sz="3100" b="1" i="1" kern="1200" smtClean="0"/>
            <a:t>&lt;URN&gt; ::= “urn:” &lt;NID&gt; “:” &lt;NSS&gt;</a:t>
          </a:r>
          <a:endParaRPr lang="ru-RU" sz="3100" kern="1200"/>
        </a:p>
      </dsp:txBody>
      <dsp:txXfrm>
        <a:off x="714530" y="1907142"/>
        <a:ext cx="9144530" cy="544857"/>
      </dsp:txXfrm>
    </dsp:sp>
    <dsp:sp modelId="{5CB04EAE-6801-4B82-8E20-19EBD486D517}">
      <dsp:nvSpPr>
        <dsp:cNvPr id="0" name=""/>
        <dsp:cNvSpPr/>
      </dsp:nvSpPr>
      <dsp:spPr>
        <a:xfrm>
          <a:off x="373995" y="1839034"/>
          <a:ext cx="681071" cy="681071"/>
        </a:xfrm>
        <a:prstGeom prst="ellipse">
          <a:avLst/>
        </a:prstGeom>
        <a:solidFill>
          <a:schemeClr val="lt1">
            <a:hueOff val="0"/>
            <a:satOff val="0"/>
            <a:lumOff val="0"/>
            <a:alphaOff val="0"/>
          </a:schemeClr>
        </a:solidFill>
        <a:ln w="15875" cap="flat" cmpd="sng" algn="ctr">
          <a:solidFill>
            <a:schemeClr val="accent6">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sp>
    <dsp:sp modelId="{875490D7-8C4A-4F8F-B07B-12FE61DB8E7C}">
      <dsp:nvSpPr>
        <dsp:cNvPr id="0" name=""/>
        <dsp:cNvSpPr/>
      </dsp:nvSpPr>
      <dsp:spPr>
        <a:xfrm>
          <a:off x="402151" y="2724569"/>
          <a:ext cx="9456909" cy="544857"/>
        </a:xfrm>
        <a:prstGeom prst="rect">
          <a:avLst/>
        </a:prstGeom>
        <a:solidFill>
          <a:schemeClr val="accent6">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80" tIns="78740" rIns="78740" bIns="78740" numCol="1" spcCol="1270" anchor="ctr" anchorCtr="0">
          <a:noAutofit/>
        </a:bodyPr>
        <a:lstStyle/>
        <a:p>
          <a:pPr lvl="0" algn="l" defTabSz="1377950" rtl="0">
            <a:lnSpc>
              <a:spcPct val="90000"/>
            </a:lnSpc>
            <a:spcBef>
              <a:spcPct val="0"/>
            </a:spcBef>
            <a:spcAft>
              <a:spcPct val="35000"/>
            </a:spcAft>
          </a:pPr>
          <a:r>
            <a:rPr lang="en-US" sz="3100" b="1" i="1" kern="1200" smtClean="0"/>
            <a:t>magnet-link</a:t>
          </a:r>
          <a:endParaRPr lang="ru-RU" sz="3100" kern="1200"/>
        </a:p>
      </dsp:txBody>
      <dsp:txXfrm>
        <a:off x="402151" y="2724569"/>
        <a:ext cx="9456909" cy="544857"/>
      </dsp:txXfrm>
    </dsp:sp>
    <dsp:sp modelId="{8C3CB7CF-49F9-4868-BD4D-3400642CCA50}">
      <dsp:nvSpPr>
        <dsp:cNvPr id="0" name=""/>
        <dsp:cNvSpPr/>
      </dsp:nvSpPr>
      <dsp:spPr>
        <a:xfrm>
          <a:off x="61615" y="2656462"/>
          <a:ext cx="681071" cy="681071"/>
        </a:xfrm>
        <a:prstGeom prst="ellipse">
          <a:avLst/>
        </a:prstGeom>
        <a:solidFill>
          <a:schemeClr val="lt1">
            <a:hueOff val="0"/>
            <a:satOff val="0"/>
            <a:lumOff val="0"/>
            <a:alphaOff val="0"/>
          </a:schemeClr>
        </a:solidFill>
        <a:ln w="15875" cap="flat" cmpd="sng" algn="ctr">
          <a:solidFill>
            <a:schemeClr val="accent6">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0F5E74-E864-4F10-A30C-C798F00CD69A}">
      <dsp:nvSpPr>
        <dsp:cNvPr id="0" name=""/>
        <dsp:cNvSpPr/>
      </dsp:nvSpPr>
      <dsp:spPr>
        <a:xfrm>
          <a:off x="-3975175" y="-614574"/>
          <a:ext cx="4770863" cy="4770863"/>
        </a:xfrm>
        <a:prstGeom prst="blockArc">
          <a:avLst>
            <a:gd name="adj1" fmla="val 18900000"/>
            <a:gd name="adj2" fmla="val 2700000"/>
            <a:gd name="adj3" fmla="val 453"/>
          </a:avLst>
        </a:prstGeom>
        <a:noFill/>
        <a:ln w="15875"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9AA0A2-2B59-4F63-AC96-56B65D447245}">
      <dsp:nvSpPr>
        <dsp:cNvPr id="0" name=""/>
        <dsp:cNvSpPr/>
      </dsp:nvSpPr>
      <dsp:spPr>
        <a:xfrm>
          <a:off x="651055" y="505969"/>
          <a:ext cx="9236260" cy="1011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3114" tIns="144780" rIns="144780" bIns="144780" numCol="1" spcCol="1270" anchor="ctr" anchorCtr="0">
          <a:noAutofit/>
        </a:bodyPr>
        <a:lstStyle/>
        <a:p>
          <a:pPr lvl="0" algn="l" defTabSz="2533650" rtl="0">
            <a:lnSpc>
              <a:spcPct val="90000"/>
            </a:lnSpc>
            <a:spcBef>
              <a:spcPct val="0"/>
            </a:spcBef>
            <a:spcAft>
              <a:spcPct val="35000"/>
            </a:spcAft>
          </a:pPr>
          <a:r>
            <a:rPr lang="en-US" sz="5700" kern="1200" smtClean="0"/>
            <a:t>Unicode/</a:t>
          </a:r>
          <a:r>
            <a:rPr lang="en-US" sz="5700" kern="1200" smtClean="0">
              <a:hlinkClick xmlns:r="http://schemas.openxmlformats.org/officeDocument/2006/relationships" r:id="rId1"/>
            </a:rPr>
            <a:t>ISO</a:t>
          </a:r>
          <a:r>
            <a:rPr lang="en-US" sz="5700" kern="1200" smtClean="0"/>
            <a:t> 10646</a:t>
          </a:r>
          <a:endParaRPr lang="ru-RU" sz="5700" kern="1200"/>
        </a:p>
      </dsp:txBody>
      <dsp:txXfrm>
        <a:off x="651055" y="505969"/>
        <a:ext cx="9236260" cy="1011796"/>
      </dsp:txXfrm>
    </dsp:sp>
    <dsp:sp modelId="{DCC05B46-33E5-4279-986F-7B844059CABB}">
      <dsp:nvSpPr>
        <dsp:cNvPr id="0" name=""/>
        <dsp:cNvSpPr/>
      </dsp:nvSpPr>
      <dsp:spPr>
        <a:xfrm>
          <a:off x="18682" y="379494"/>
          <a:ext cx="1264746" cy="1264746"/>
        </a:xfrm>
        <a:prstGeom prst="ellipse">
          <a:avLst/>
        </a:prstGeom>
        <a:solidFill>
          <a:schemeClr val="lt1">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F5823E-C22F-4218-A141-407F16CCF194}">
      <dsp:nvSpPr>
        <dsp:cNvPr id="0" name=""/>
        <dsp:cNvSpPr/>
      </dsp:nvSpPr>
      <dsp:spPr>
        <a:xfrm>
          <a:off x="651055" y="2023947"/>
          <a:ext cx="9236260" cy="1011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3114" tIns="144780" rIns="144780" bIns="144780" numCol="1" spcCol="1270" anchor="ctr" anchorCtr="0">
          <a:noAutofit/>
        </a:bodyPr>
        <a:lstStyle/>
        <a:p>
          <a:pPr lvl="0" algn="l" defTabSz="2533650" rtl="0">
            <a:lnSpc>
              <a:spcPct val="90000"/>
            </a:lnSpc>
            <a:spcBef>
              <a:spcPct val="0"/>
            </a:spcBef>
            <a:spcAft>
              <a:spcPct val="35000"/>
            </a:spcAft>
          </a:pPr>
          <a:r>
            <a:rPr lang="en-US" sz="5700" kern="1200" smtClean="0"/>
            <a:t>XML</a:t>
          </a:r>
          <a:endParaRPr lang="ru-RU" sz="5700" kern="1200"/>
        </a:p>
      </dsp:txBody>
      <dsp:txXfrm>
        <a:off x="651055" y="2023947"/>
        <a:ext cx="9236260" cy="1011796"/>
      </dsp:txXfrm>
    </dsp:sp>
    <dsp:sp modelId="{895EE141-B85E-4C79-B1EF-CF259C8B5F2D}">
      <dsp:nvSpPr>
        <dsp:cNvPr id="0" name=""/>
        <dsp:cNvSpPr/>
      </dsp:nvSpPr>
      <dsp:spPr>
        <a:xfrm>
          <a:off x="18682" y="1897473"/>
          <a:ext cx="1264746" cy="1264746"/>
        </a:xfrm>
        <a:prstGeom prst="ellipse">
          <a:avLst/>
        </a:prstGeom>
        <a:solidFill>
          <a:schemeClr val="lt1">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9366C-87DF-4F17-B930-F214EEE35D61}">
      <dsp:nvSpPr>
        <dsp:cNvPr id="0" name=""/>
        <dsp:cNvSpPr/>
      </dsp:nvSpPr>
      <dsp:spPr>
        <a:xfrm>
          <a:off x="-3975175" y="-614574"/>
          <a:ext cx="4770863" cy="4770863"/>
        </a:xfrm>
        <a:prstGeom prst="blockArc">
          <a:avLst>
            <a:gd name="adj1" fmla="val 18900000"/>
            <a:gd name="adj2" fmla="val 2700000"/>
            <a:gd name="adj3" fmla="val 453"/>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89F257-7B8A-43DB-A033-D7F7CFB16691}">
      <dsp:nvSpPr>
        <dsp:cNvPr id="0" name=""/>
        <dsp:cNvSpPr/>
      </dsp:nvSpPr>
      <dsp:spPr>
        <a:xfrm>
          <a:off x="651055" y="505969"/>
          <a:ext cx="9236260" cy="101179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3114" tIns="109220" rIns="109220" bIns="109220" numCol="1" spcCol="1270" anchor="ctr" anchorCtr="0">
          <a:noAutofit/>
        </a:bodyPr>
        <a:lstStyle/>
        <a:p>
          <a:pPr lvl="0" algn="l" defTabSz="1911350" rtl="0">
            <a:lnSpc>
              <a:spcPct val="90000"/>
            </a:lnSpc>
            <a:spcBef>
              <a:spcPct val="0"/>
            </a:spcBef>
            <a:spcAft>
              <a:spcPct val="35000"/>
            </a:spcAft>
          </a:pPr>
          <a:r>
            <a:rPr lang="ru-RU" sz="4300" kern="1200" smtClean="0"/>
            <a:t>Принципы </a:t>
          </a:r>
          <a:r>
            <a:rPr lang="en-US" sz="4300" kern="1200" smtClean="0"/>
            <a:t>WEB</a:t>
          </a:r>
          <a:endParaRPr lang="ru-RU" sz="4300" kern="1200"/>
        </a:p>
      </dsp:txBody>
      <dsp:txXfrm>
        <a:off x="651055" y="505969"/>
        <a:ext cx="9236260" cy="1011796"/>
      </dsp:txXfrm>
    </dsp:sp>
    <dsp:sp modelId="{2F091BC1-DC16-46E9-B19C-7A9F4AB4554F}">
      <dsp:nvSpPr>
        <dsp:cNvPr id="0" name=""/>
        <dsp:cNvSpPr/>
      </dsp:nvSpPr>
      <dsp:spPr>
        <a:xfrm>
          <a:off x="18682" y="379494"/>
          <a:ext cx="1264746" cy="1264746"/>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3D9403-B17E-4448-89A8-B9C2A8DC0894}">
      <dsp:nvSpPr>
        <dsp:cNvPr id="0" name=""/>
        <dsp:cNvSpPr/>
      </dsp:nvSpPr>
      <dsp:spPr>
        <a:xfrm>
          <a:off x="651055" y="2023947"/>
          <a:ext cx="9236260" cy="101179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3114" tIns="109220" rIns="109220" bIns="109220" numCol="1" spcCol="1270" anchor="ctr" anchorCtr="0">
          <a:noAutofit/>
        </a:bodyPr>
        <a:lstStyle/>
        <a:p>
          <a:pPr lvl="0" algn="l" defTabSz="1911350" rtl="0">
            <a:lnSpc>
              <a:spcPct val="90000"/>
            </a:lnSpc>
            <a:spcBef>
              <a:spcPct val="0"/>
            </a:spcBef>
            <a:spcAft>
              <a:spcPct val="35000"/>
            </a:spcAft>
          </a:pPr>
          <a:r>
            <a:rPr lang="ru-RU" sz="4300" kern="1200" smtClean="0"/>
            <a:t>Идентицикация</a:t>
          </a:r>
          <a:r>
            <a:rPr lang="en-US" sz="4300" kern="1200" smtClean="0"/>
            <a:t>: URL, URN, URI, IRI.</a:t>
          </a:r>
          <a:endParaRPr lang="ru-RU" sz="4300" kern="1200"/>
        </a:p>
      </dsp:txBody>
      <dsp:txXfrm>
        <a:off x="651055" y="2023947"/>
        <a:ext cx="9236260" cy="1011796"/>
      </dsp:txXfrm>
    </dsp:sp>
    <dsp:sp modelId="{179B55B6-C992-4C88-BC47-031E8974CA2C}">
      <dsp:nvSpPr>
        <dsp:cNvPr id="0" name=""/>
        <dsp:cNvSpPr/>
      </dsp:nvSpPr>
      <dsp:spPr>
        <a:xfrm>
          <a:off x="18682" y="1897473"/>
          <a:ext cx="1264746" cy="1264746"/>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FDAC0-B0B7-4DD2-91C0-9EC0352A8FEF}">
      <dsp:nvSpPr>
        <dsp:cNvPr id="0" name=""/>
        <dsp:cNvSpPr/>
      </dsp:nvSpPr>
      <dsp:spPr>
        <a:xfrm>
          <a:off x="2902" y="1063699"/>
          <a:ext cx="3535784" cy="1414313"/>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026" tIns="68009" rIns="68009" bIns="68009" numCol="1" spcCol="1270" anchor="ctr" anchorCtr="0">
          <a:noAutofit/>
        </a:bodyPr>
        <a:lstStyle/>
        <a:p>
          <a:pPr lvl="0" algn="ctr" defTabSz="2266950">
            <a:lnSpc>
              <a:spcPct val="90000"/>
            </a:lnSpc>
            <a:spcBef>
              <a:spcPct val="0"/>
            </a:spcBef>
            <a:spcAft>
              <a:spcPct val="35000"/>
            </a:spcAft>
          </a:pPr>
          <a:r>
            <a:rPr lang="en-US" sz="5100" kern="1200" dirty="0" smtClean="0"/>
            <a:t>Web</a:t>
          </a:r>
          <a:endParaRPr lang="ru-RU" sz="5100" kern="1200" dirty="0"/>
        </a:p>
      </dsp:txBody>
      <dsp:txXfrm>
        <a:off x="710059" y="1063699"/>
        <a:ext cx="2121471" cy="1414313"/>
      </dsp:txXfrm>
    </dsp:sp>
    <dsp:sp modelId="{B15C73F1-1C9E-4415-AF97-F43506AFEC8F}">
      <dsp:nvSpPr>
        <dsp:cNvPr id="0" name=""/>
        <dsp:cNvSpPr/>
      </dsp:nvSpPr>
      <dsp:spPr>
        <a:xfrm>
          <a:off x="3185107" y="1063699"/>
          <a:ext cx="3535784" cy="1414313"/>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026" tIns="68009" rIns="68009" bIns="68009" numCol="1" spcCol="1270" anchor="ctr" anchorCtr="0">
          <a:noAutofit/>
        </a:bodyPr>
        <a:lstStyle/>
        <a:p>
          <a:pPr lvl="0" algn="ctr" defTabSz="2266950">
            <a:lnSpc>
              <a:spcPct val="90000"/>
            </a:lnSpc>
            <a:spcBef>
              <a:spcPct val="0"/>
            </a:spcBef>
            <a:spcAft>
              <a:spcPct val="35000"/>
            </a:spcAft>
          </a:pPr>
          <a:r>
            <a:rPr lang="en-US" sz="5100" kern="1200" dirty="0" smtClean="0"/>
            <a:t>Web 2.0</a:t>
          </a:r>
          <a:endParaRPr lang="ru-RU" sz="5100" kern="1200" dirty="0"/>
        </a:p>
      </dsp:txBody>
      <dsp:txXfrm>
        <a:off x="3892264" y="1063699"/>
        <a:ext cx="2121471" cy="1414313"/>
      </dsp:txXfrm>
    </dsp:sp>
    <dsp:sp modelId="{4F1A06F5-89AF-42B3-A8C1-84819C256A19}">
      <dsp:nvSpPr>
        <dsp:cNvPr id="0" name=""/>
        <dsp:cNvSpPr/>
      </dsp:nvSpPr>
      <dsp:spPr>
        <a:xfrm>
          <a:off x="6367313" y="1063699"/>
          <a:ext cx="3535784" cy="1414313"/>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026" tIns="68009" rIns="68009" bIns="68009" numCol="1" spcCol="1270" anchor="ctr" anchorCtr="0">
          <a:noAutofit/>
        </a:bodyPr>
        <a:lstStyle/>
        <a:p>
          <a:pPr lvl="0" algn="ctr" defTabSz="2266950">
            <a:lnSpc>
              <a:spcPct val="90000"/>
            </a:lnSpc>
            <a:spcBef>
              <a:spcPct val="0"/>
            </a:spcBef>
            <a:spcAft>
              <a:spcPct val="35000"/>
            </a:spcAft>
          </a:pPr>
          <a:r>
            <a:rPr lang="en-US" sz="5100" kern="1200" dirty="0" smtClean="0"/>
            <a:t>Web 3.0</a:t>
          </a:r>
          <a:endParaRPr lang="ru-RU" sz="5100" kern="1200" dirty="0"/>
        </a:p>
      </dsp:txBody>
      <dsp:txXfrm>
        <a:off x="7074470" y="1063699"/>
        <a:ext cx="2121471" cy="141431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D8F36C-E116-45FD-AB18-B5C63E041BBF}" type="datetimeFigureOut">
              <a:rPr lang="ru-RU" smtClean="0"/>
              <a:t>16.01.2017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61A66F-4B90-43BB-8612-5BB1C0AD6143}" type="slidenum">
              <a:rPr lang="ru-RU" smtClean="0"/>
              <a:t>‹#›</a:t>
            </a:fld>
            <a:endParaRPr lang="ru-RU"/>
          </a:p>
        </p:txBody>
      </p:sp>
    </p:spTree>
    <p:extLst>
      <p:ext uri="{BB962C8B-B14F-4D97-AF65-F5344CB8AC3E}">
        <p14:creationId xmlns:p14="http://schemas.microsoft.com/office/powerpoint/2010/main" val="3909655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61A66F-4B90-43BB-8612-5BB1C0AD6143}" type="slidenum">
              <a:rPr lang="ru-RU" smtClean="0"/>
              <a:t>1</a:t>
            </a:fld>
            <a:endParaRPr lang="ru-RU"/>
          </a:p>
        </p:txBody>
      </p:sp>
    </p:spTree>
    <p:extLst>
      <p:ext uri="{BB962C8B-B14F-4D97-AF65-F5344CB8AC3E}">
        <p14:creationId xmlns:p14="http://schemas.microsoft.com/office/powerpoint/2010/main" val="32381171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B655C888-05B3-4F00-8635-0991F1EE8B94}" type="datetime1">
              <a:rPr lang="ru-RU" smtClean="0"/>
              <a:t>16.01.2017</a:t>
            </a:fld>
            <a:endParaRPr lang="ru-RU"/>
          </a:p>
        </p:txBody>
      </p:sp>
      <p:sp>
        <p:nvSpPr>
          <p:cNvPr id="5" name="Footer Placeholder 4"/>
          <p:cNvSpPr>
            <a:spLocks noGrp="1"/>
          </p:cNvSpPr>
          <p:nvPr>
            <p:ph type="ftr" sz="quarter" idx="11"/>
          </p:nvPr>
        </p:nvSpPr>
        <p:spPr>
          <a:xfrm>
            <a:off x="1876424" y="5410201"/>
            <a:ext cx="5124886" cy="365125"/>
          </a:xfrm>
        </p:spPr>
        <p:txBody>
          <a:bodyPr/>
          <a:lstStyle/>
          <a:p>
            <a:r>
              <a:rPr lang="ru-RU" smtClean="0"/>
              <a:t>Введение в технологии </a:t>
            </a:r>
            <a:r>
              <a:rPr lang="en-US" smtClean="0"/>
              <a:t>W3C</a:t>
            </a:r>
            <a:endParaRPr lang="ru-RU"/>
          </a:p>
        </p:txBody>
      </p:sp>
      <p:sp>
        <p:nvSpPr>
          <p:cNvPr id="6" name="Slide Number Placeholder 5"/>
          <p:cNvSpPr>
            <a:spLocks noGrp="1"/>
          </p:cNvSpPr>
          <p:nvPr>
            <p:ph type="sldNum" sz="quarter" idx="12"/>
          </p:nvPr>
        </p:nvSpPr>
        <p:spPr>
          <a:xfrm>
            <a:off x="9896911" y="5410199"/>
            <a:ext cx="771089" cy="365125"/>
          </a:xfrm>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3007542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B16EBC4-FC12-4492-AB99-7FBB9636F7FD}" type="datetime1">
              <a:rPr lang="ru-RU" smtClean="0"/>
              <a:t>16.01.2017</a:t>
            </a:fld>
            <a:endParaRPr lang="ru-RU"/>
          </a:p>
        </p:txBody>
      </p:sp>
      <p:sp>
        <p:nvSpPr>
          <p:cNvPr id="5" name="Footer Placeholder 4"/>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6" name="Slide Number Placeholder 5"/>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625767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D1C1046-D053-449E-99FA-073E6D1CD2CD}" type="datetime1">
              <a:rPr lang="ru-RU" smtClean="0"/>
              <a:t>16.01.2017</a:t>
            </a:fld>
            <a:endParaRPr lang="ru-RU"/>
          </a:p>
        </p:txBody>
      </p:sp>
      <p:sp>
        <p:nvSpPr>
          <p:cNvPr id="5" name="Footer Placeholder 4"/>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6" name="Slide Number Placeholder 5"/>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358358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CD0AF88-31AA-4985-B6DB-798A960DB2A8}" type="datetime1">
              <a:rPr lang="ru-RU" smtClean="0"/>
              <a:t>16.01.2017</a:t>
            </a:fld>
            <a:endParaRPr lang="ru-RU"/>
          </a:p>
        </p:txBody>
      </p:sp>
      <p:sp>
        <p:nvSpPr>
          <p:cNvPr id="6" name="Footer Placeholder 5"/>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7" name="Slide Number Placeholder 6"/>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2946589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0F20F46-B3FD-4ADC-AA53-E861C9F8623E}" type="datetime1">
              <a:rPr lang="ru-RU" smtClean="0"/>
              <a:t>16.01.2017</a:t>
            </a:fld>
            <a:endParaRPr lang="ru-RU"/>
          </a:p>
        </p:txBody>
      </p:sp>
      <p:sp>
        <p:nvSpPr>
          <p:cNvPr id="8" name="Footer Placeholder 7"/>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9" name="Slide Number Placeholder 8"/>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719076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42E1ED0-039A-4AA4-B171-365B871461E4}" type="datetime1">
              <a:rPr lang="ru-RU" smtClean="0"/>
              <a:t>16.01.2017</a:t>
            </a:fld>
            <a:endParaRPr lang="ru-RU"/>
          </a:p>
        </p:txBody>
      </p:sp>
      <p:sp>
        <p:nvSpPr>
          <p:cNvPr id="4" name="Footer Placeholder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Slide Number Placeholder 4"/>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3511559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41B97-C39F-4225-B35F-0CC4A84704E6}" type="datetime1">
              <a:rPr lang="ru-RU" smtClean="0"/>
              <a:t>16.01.2017</a:t>
            </a:fld>
            <a:endParaRPr lang="ru-RU"/>
          </a:p>
        </p:txBody>
      </p:sp>
      <p:sp>
        <p:nvSpPr>
          <p:cNvPr id="3" name="Footer Placeholder 2"/>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4" name="Slide Number Placeholder 3"/>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3535879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C847B26-8785-4AEE-A877-627254953FCF}" type="datetime1">
              <a:rPr lang="ru-RU" smtClean="0"/>
              <a:t>16.01.2017</a:t>
            </a:fld>
            <a:endParaRPr lang="ru-RU"/>
          </a:p>
        </p:txBody>
      </p:sp>
      <p:sp>
        <p:nvSpPr>
          <p:cNvPr id="6" name="Footer Placeholder 5"/>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7" name="Slide Number Placeholder 6"/>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662859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1D5AB63-B6E5-4623-93C8-D6B98B89DEA4}" type="datetime1">
              <a:rPr lang="ru-RU" smtClean="0"/>
              <a:t>16.01.2017</a:t>
            </a:fld>
            <a:endParaRPr lang="ru-RU"/>
          </a:p>
        </p:txBody>
      </p:sp>
      <p:sp>
        <p:nvSpPr>
          <p:cNvPr id="6" name="Footer Placeholder 5"/>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7" name="Slide Number Placeholder 6"/>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1686232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D2E0353-F33F-4CD5-BBB1-6E21C5670A39}" type="datetime1">
              <a:rPr lang="ru-RU" smtClean="0"/>
              <a:t>16.01.2017</a:t>
            </a:fld>
            <a:endParaRPr lang="ru-RU"/>
          </a:p>
        </p:txBody>
      </p:sp>
      <p:sp>
        <p:nvSpPr>
          <p:cNvPr id="6" name="Footer Placeholder 5"/>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7" name="Slide Number Placeholder 6"/>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31896809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D2E0353-F33F-4CD5-BBB1-6E21C5670A39}" type="datetime1">
              <a:rPr lang="ru-RU" smtClean="0"/>
              <a:t>16.01.2017</a:t>
            </a:fld>
            <a:endParaRPr lang="ru-RU"/>
          </a:p>
        </p:txBody>
      </p:sp>
      <p:sp>
        <p:nvSpPr>
          <p:cNvPr id="6" name="Footer Placeholder 5"/>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7" name="Slide Number Placeholder 6"/>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249804594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D2E0353-F33F-4CD5-BBB1-6E21C5670A39}" type="datetime1">
              <a:rPr lang="ru-RU" smtClean="0"/>
              <a:t>16.01.2017</a:t>
            </a:fld>
            <a:endParaRPr lang="ru-RU"/>
          </a:p>
        </p:txBody>
      </p:sp>
      <p:sp>
        <p:nvSpPr>
          <p:cNvPr id="6" name="Footer Placeholder 5"/>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7" name="Slide Number Placeholder 6"/>
          <p:cNvSpPr>
            <a:spLocks noGrp="1"/>
          </p:cNvSpPr>
          <p:nvPr>
            <p:ph type="sldNum" sz="quarter" idx="12"/>
          </p:nvPr>
        </p:nvSpPr>
        <p:spPr/>
        <p:txBody>
          <a:bodyPr/>
          <a:lstStyle/>
          <a:p>
            <a:fld id="{E6B7A96A-6A09-4EF3-ACDB-6B2C1E625F79}" type="slidenum">
              <a:rPr lang="ru-RU" smtClean="0"/>
              <a:t>‹#›</a:t>
            </a:fld>
            <a:endParaRPr lang="ru-RU"/>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7852371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D2E0353-F33F-4CD5-BBB1-6E21C5670A39}" type="datetime1">
              <a:rPr lang="ru-RU" smtClean="0"/>
              <a:t>16.01.2017</a:t>
            </a:fld>
            <a:endParaRPr lang="ru-RU"/>
          </a:p>
        </p:txBody>
      </p:sp>
      <p:sp>
        <p:nvSpPr>
          <p:cNvPr id="6" name="Footer Placeholder 5"/>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7" name="Slide Number Placeholder 6"/>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3568675223"/>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7D2E0353-F33F-4CD5-BBB1-6E21C5670A39}" type="datetime1">
              <a:rPr lang="ru-RU" smtClean="0"/>
              <a:t>16.01.2017</a:t>
            </a:fld>
            <a:endParaRPr lang="ru-RU"/>
          </a:p>
        </p:txBody>
      </p:sp>
      <p:sp>
        <p:nvSpPr>
          <p:cNvPr id="4" name="Footer Placeholder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Slide Number Placeholder 4"/>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28460001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7D2E0353-F33F-4CD5-BBB1-6E21C5670A39}" type="datetime1">
              <a:rPr lang="ru-RU" smtClean="0"/>
              <a:t>16.01.2017</a:t>
            </a:fld>
            <a:endParaRPr lang="ru-RU"/>
          </a:p>
        </p:txBody>
      </p:sp>
      <p:sp>
        <p:nvSpPr>
          <p:cNvPr id="4" name="Footer Placeholder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Slide Number Placeholder 4"/>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164183817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D683C5F-B855-4BA4-8EBD-0C4CB21FF375}" type="datetime1">
              <a:rPr lang="ru-RU" smtClean="0"/>
              <a:t>16.01.2017</a:t>
            </a:fld>
            <a:endParaRPr lang="ru-RU"/>
          </a:p>
        </p:txBody>
      </p:sp>
      <p:sp>
        <p:nvSpPr>
          <p:cNvPr id="5" name="Footer Placeholder 4"/>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6" name="Slide Number Placeholder 5"/>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390385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F850E51-8EBC-419F-AA59-D1FCE48537A2}" type="datetime1">
              <a:rPr lang="ru-RU" smtClean="0"/>
              <a:t>16.01.2017</a:t>
            </a:fld>
            <a:endParaRPr lang="ru-RU"/>
          </a:p>
        </p:txBody>
      </p:sp>
      <p:sp>
        <p:nvSpPr>
          <p:cNvPr id="5" name="Footer Placeholder 4"/>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6" name="Slide Number Placeholder 5"/>
          <p:cNvSpPr>
            <a:spLocks noGrp="1"/>
          </p:cNvSpPr>
          <p:nvPr>
            <p:ph type="sldNum" sz="quarter" idx="12"/>
          </p:nvPr>
        </p:nvSpPr>
        <p:spPr/>
        <p:txBody>
          <a:bodyPr/>
          <a:lstStyle/>
          <a:p>
            <a:fld id="{E6B7A96A-6A09-4EF3-ACDB-6B2C1E625F79}" type="slidenum">
              <a:rPr lang="ru-RU" smtClean="0"/>
              <a:t>‹#›</a:t>
            </a:fld>
            <a:endParaRPr lang="ru-RU"/>
          </a:p>
        </p:txBody>
      </p:sp>
    </p:spTree>
    <p:extLst>
      <p:ext uri="{BB962C8B-B14F-4D97-AF65-F5344CB8AC3E}">
        <p14:creationId xmlns:p14="http://schemas.microsoft.com/office/powerpoint/2010/main" val="228011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D2E0353-F33F-4CD5-BBB1-6E21C5670A39}" type="datetime1">
              <a:rPr lang="ru-RU" smtClean="0"/>
              <a:t>16.01.2017</a:t>
            </a:fld>
            <a:endParaRPr lang="ru-RU"/>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r>
              <a:rPr lang="ru-RU" smtClean="0"/>
              <a:t>Введение в технологии </a:t>
            </a:r>
            <a:r>
              <a:rPr lang="en-US" smtClean="0"/>
              <a:t>W3C</a:t>
            </a:r>
            <a:endParaRPr lang="ru-RU"/>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6B7A96A-6A09-4EF3-ACDB-6B2C1E625F79}" type="slidenum">
              <a:rPr lang="ru-RU" smtClean="0"/>
              <a:t>‹#›</a:t>
            </a:fld>
            <a:endParaRPr lang="ru-RU"/>
          </a:p>
        </p:txBody>
      </p:sp>
    </p:spTree>
    <p:extLst>
      <p:ext uri="{BB962C8B-B14F-4D97-AF65-F5344CB8AC3E}">
        <p14:creationId xmlns:p14="http://schemas.microsoft.com/office/powerpoint/2010/main" val="2101469980"/>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hf hd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Введение в технологии </a:t>
            </a:r>
            <a:r>
              <a:rPr lang="en-US" dirty="0" smtClean="0"/>
              <a:t>W3C</a:t>
            </a:r>
            <a:endParaRPr lang="ru-RU" dirty="0"/>
          </a:p>
        </p:txBody>
      </p:sp>
      <p:sp>
        <p:nvSpPr>
          <p:cNvPr id="3" name="Подзаголовок 2"/>
          <p:cNvSpPr>
            <a:spLocks noGrp="1"/>
          </p:cNvSpPr>
          <p:nvPr>
            <p:ph type="subTitle" idx="1"/>
          </p:nvPr>
        </p:nvSpPr>
        <p:spPr/>
        <p:txBody>
          <a:bodyPr/>
          <a:lstStyle/>
          <a:p>
            <a:r>
              <a:rPr lang="ru-RU" dirty="0" smtClean="0"/>
              <a:t>Лекция 1. </a:t>
            </a:r>
            <a:r>
              <a:rPr lang="en-US" dirty="0" smtClean="0"/>
              <a:t>W3C</a:t>
            </a:r>
            <a:endParaRPr lang="ru-RU" dirty="0"/>
          </a:p>
        </p:txBody>
      </p:sp>
    </p:spTree>
    <p:extLst>
      <p:ext uri="{BB962C8B-B14F-4D97-AF65-F5344CB8AC3E}">
        <p14:creationId xmlns:p14="http://schemas.microsoft.com/office/powerpoint/2010/main" val="253277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W3C –</a:t>
            </a:r>
            <a:r>
              <a:rPr lang="ru-RU" dirty="0" smtClean="0"/>
              <a:t> что это</a:t>
            </a:r>
            <a:r>
              <a:rPr lang="en-US" dirty="0" smtClean="0"/>
              <a:t>?</a:t>
            </a:r>
            <a:endParaRPr lang="ru-RU" dirty="0"/>
          </a:p>
        </p:txBody>
      </p:sp>
      <p:sp>
        <p:nvSpPr>
          <p:cNvPr id="3" name="Объект 2"/>
          <p:cNvSpPr>
            <a:spLocks noGrp="1"/>
          </p:cNvSpPr>
          <p:nvPr>
            <p:ph idx="1"/>
          </p:nvPr>
        </p:nvSpPr>
        <p:spPr/>
        <p:txBody>
          <a:bodyPr/>
          <a:lstStyle/>
          <a:p>
            <a:r>
              <a:rPr lang="en-US" dirty="0" smtClean="0"/>
              <a:t>World Wide Web Consortium</a:t>
            </a:r>
          </a:p>
          <a:p>
            <a:r>
              <a:rPr lang="ru-RU" dirty="0" err="1" smtClean="0"/>
              <a:t>Консо́рциум</a:t>
            </a:r>
            <a:r>
              <a:rPr lang="ru-RU" dirty="0" smtClean="0"/>
              <a:t> </a:t>
            </a:r>
            <a:r>
              <a:rPr lang="ru-RU" dirty="0" err="1" smtClean="0"/>
              <a:t>Всеми́рной</a:t>
            </a:r>
            <a:r>
              <a:rPr lang="ru-RU" dirty="0" smtClean="0"/>
              <a:t> </a:t>
            </a:r>
            <a:r>
              <a:rPr lang="ru-RU" dirty="0" err="1" smtClean="0"/>
              <a:t>паути́ны</a:t>
            </a:r>
            <a:endParaRPr lang="en-US" dirty="0" smtClean="0"/>
          </a:p>
          <a:p>
            <a:r>
              <a:rPr lang="ru-RU" dirty="0" smtClean="0"/>
              <a:t>Стандарты </a:t>
            </a:r>
            <a:r>
              <a:rPr lang="en-US" dirty="0" smtClean="0"/>
              <a:t>WWW</a:t>
            </a:r>
          </a:p>
          <a:p>
            <a:r>
              <a:rPr lang="en-US" dirty="0" smtClean="0"/>
              <a:t>http://www.w3.org/</a:t>
            </a:r>
            <a:endParaRPr lang="ru-RU" dirty="0"/>
          </a:p>
        </p:txBody>
      </p:sp>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2</a:t>
            </a:fld>
            <a:endParaRPr lang="ru-RU"/>
          </a:p>
        </p:txBody>
      </p:sp>
    </p:spTree>
    <p:extLst>
      <p:ext uri="{BB962C8B-B14F-4D97-AF65-F5344CB8AC3E}">
        <p14:creationId xmlns:p14="http://schemas.microsoft.com/office/powerpoint/2010/main" val="196858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3</a:t>
            </a:fld>
            <a:endParaRPr lang="ru-RU"/>
          </a:p>
        </p:txBody>
      </p:sp>
      <p:sp>
        <p:nvSpPr>
          <p:cNvPr id="6" name="Прямоугольник 5"/>
          <p:cNvSpPr/>
          <p:nvPr/>
        </p:nvSpPr>
        <p:spPr>
          <a:xfrm>
            <a:off x="1056068" y="1028343"/>
            <a:ext cx="10187188" cy="4493538"/>
          </a:xfrm>
          <a:prstGeom prst="rect">
            <a:avLst/>
          </a:prstGeom>
        </p:spPr>
        <p:txBody>
          <a:bodyPr wrap="square">
            <a:spAutoFit/>
          </a:bodyPr>
          <a:lstStyle/>
          <a:p>
            <a:pPr algn="just"/>
            <a:r>
              <a:rPr lang="ru-RU" sz="2200" dirty="0"/>
              <a:t>В 1954 поблизости от Женевы совместными усилиями 12 европейских стран был создан Европейский Центр Ядерных Исследований (ЦЕРН). В </a:t>
            </a:r>
            <a:r>
              <a:rPr lang="ru-RU" sz="2200" dirty="0" err="1"/>
              <a:t>ЦЕРНе</a:t>
            </a:r>
            <a:r>
              <a:rPr lang="ru-RU" sz="2200" dirty="0"/>
              <a:t> проблема совместной обработки информации большими группами людей, часто переезжающих с места на место, встала особенно остро. В 1984 Тиму </a:t>
            </a:r>
            <a:r>
              <a:rPr lang="ru-RU" sz="2200" dirty="0" err="1"/>
              <a:t>Бернерсу</a:t>
            </a:r>
            <a:r>
              <a:rPr lang="ru-RU" sz="2200" dirty="0"/>
              <a:t>-Ли поручили обеспечить доступ к результатам научных исследований в режиме реального времени. Программа ENQUIRE представляла собой модель системы взаимосвязей между различными устройствами в виде гипертекста.</a:t>
            </a:r>
          </a:p>
          <a:p>
            <a:pPr algn="just"/>
            <a:r>
              <a:rPr lang="ru-RU" sz="2200" dirty="0"/>
              <a:t>	Термин "гипертекст" ввел в оборот в 1965 году американец Тед Нельсон. Автор термина понимал под ним "ветвящийся текст, выполняющий действия по запросу". Иначе говоря, текст, содержащий ссылки на другие фрагменты, структурированный как система возможных переходов является гипертекстом</a:t>
            </a:r>
            <a:endParaRPr lang="ru-RU" sz="2200" dirty="0"/>
          </a:p>
        </p:txBody>
      </p:sp>
    </p:spTree>
    <p:extLst>
      <p:ext uri="{BB962C8B-B14F-4D97-AF65-F5344CB8AC3E}">
        <p14:creationId xmlns:p14="http://schemas.microsoft.com/office/powerpoint/2010/main" val="2683653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4</a:t>
            </a:fld>
            <a:endParaRPr lang="ru-RU"/>
          </a:p>
        </p:txBody>
      </p:sp>
      <p:sp>
        <p:nvSpPr>
          <p:cNvPr id="6" name="Прямоугольник 5"/>
          <p:cNvSpPr/>
          <p:nvPr/>
        </p:nvSpPr>
        <p:spPr>
          <a:xfrm>
            <a:off x="1300766" y="58847"/>
            <a:ext cx="9994006" cy="5632311"/>
          </a:xfrm>
          <a:prstGeom prst="rect">
            <a:avLst/>
          </a:prstGeom>
        </p:spPr>
        <p:txBody>
          <a:bodyPr wrap="square">
            <a:spAutoFit/>
          </a:bodyPr>
          <a:lstStyle/>
          <a:p>
            <a:pPr marL="342900" indent="-342900" algn="just">
              <a:buFont typeface="Arial" panose="020B0604020202020204" pitchFamily="34" charset="0"/>
              <a:buChar char="•"/>
            </a:pPr>
            <a:r>
              <a:rPr lang="ru-RU" sz="2000" dirty="0"/>
              <a:t>1958 год. В США при Министерстве обороны создано Агентство Передовых Исследовательских Проектов – </a:t>
            </a:r>
            <a:r>
              <a:rPr lang="ru-RU" sz="2000" dirty="0" err="1"/>
              <a:t>Advanced</a:t>
            </a:r>
            <a:r>
              <a:rPr lang="ru-RU" sz="2000" dirty="0"/>
              <a:t> </a:t>
            </a:r>
            <a:r>
              <a:rPr lang="ru-RU" sz="2000" dirty="0" err="1"/>
              <a:t>Research</a:t>
            </a:r>
            <a:r>
              <a:rPr lang="ru-RU" sz="2000" dirty="0"/>
              <a:t> </a:t>
            </a:r>
            <a:r>
              <a:rPr lang="ru-RU" sz="2000" dirty="0" err="1"/>
              <a:t>Projects</a:t>
            </a:r>
            <a:r>
              <a:rPr lang="ru-RU" sz="2000" dirty="0"/>
              <a:t> </a:t>
            </a:r>
            <a:r>
              <a:rPr lang="ru-RU" sz="2000" dirty="0" err="1"/>
              <a:t>Agency</a:t>
            </a:r>
            <a:r>
              <a:rPr lang="ru-RU" sz="2000" dirty="0"/>
              <a:t> (ARPA).</a:t>
            </a:r>
          </a:p>
          <a:p>
            <a:pPr marL="342900" indent="-342900" algn="just">
              <a:buFont typeface="Arial" panose="020B0604020202020204" pitchFamily="34" charset="0"/>
              <a:buChar char="•"/>
            </a:pPr>
            <a:r>
              <a:rPr lang="ru-RU" sz="2000" dirty="0"/>
              <a:t>1961 год. Студент Массачусетского Технологического Института Леонард </a:t>
            </a:r>
            <a:r>
              <a:rPr lang="ru-RU" sz="2000" dirty="0" err="1"/>
              <a:t>Клейнрок</a:t>
            </a:r>
            <a:r>
              <a:rPr lang="ru-RU" sz="2000" dirty="0"/>
              <a:t> описывает технологию, способную разбивать файлы на куски и передавать их различными путями через сеть.</a:t>
            </a:r>
          </a:p>
          <a:p>
            <a:pPr marL="342900" indent="-342900" algn="just">
              <a:buFont typeface="Arial" panose="020B0604020202020204" pitchFamily="34" charset="0"/>
              <a:buChar char="•"/>
            </a:pPr>
            <a:r>
              <a:rPr lang="ru-RU" sz="2000" dirty="0"/>
              <a:t>1963 год. Руководитель компьютерной лаборатории ARPA Джон </a:t>
            </a:r>
            <a:r>
              <a:rPr lang="ru-RU" sz="2000" dirty="0" err="1"/>
              <a:t>Ликлидер</a:t>
            </a:r>
            <a:r>
              <a:rPr lang="ru-RU" sz="2000" dirty="0"/>
              <a:t> предлагает первую, детально разработанную концепцию компьютерной сети "</a:t>
            </a:r>
            <a:r>
              <a:rPr lang="ru-RU" sz="2000" dirty="0" err="1"/>
              <a:t>Galactic</a:t>
            </a:r>
            <a:r>
              <a:rPr lang="ru-RU" sz="2000" dirty="0"/>
              <a:t> </a:t>
            </a:r>
            <a:r>
              <a:rPr lang="ru-RU" sz="2000" dirty="0" err="1"/>
              <a:t>Network</a:t>
            </a:r>
            <a:r>
              <a:rPr lang="ru-RU" sz="2000" dirty="0"/>
              <a:t>".</a:t>
            </a:r>
          </a:p>
          <a:p>
            <a:pPr marL="342900" indent="-342900" algn="just">
              <a:buFont typeface="Arial" panose="020B0604020202020204" pitchFamily="34" charset="0"/>
              <a:buChar char="•"/>
            </a:pPr>
            <a:r>
              <a:rPr lang="ru-RU" sz="2000" dirty="0"/>
              <a:t>1967 год. Ларри Робертс предлагает связать между собой компьютеры ARPA. Компьютерная сеть была названа</a:t>
            </a:r>
            <a:r>
              <a:rPr lang="en-US" sz="2000" dirty="0"/>
              <a:t> ARPANET (Advanced Research Projects Agency Network).</a:t>
            </a:r>
            <a:endParaRPr lang="ru-RU" sz="2000" dirty="0"/>
          </a:p>
          <a:p>
            <a:pPr marL="342900" indent="-342900" algn="just">
              <a:buFont typeface="Arial" panose="020B0604020202020204" pitchFamily="34" charset="0"/>
              <a:buChar char="•"/>
            </a:pPr>
            <a:r>
              <a:rPr lang="ru-RU" sz="2000" dirty="0"/>
              <a:t>29.10.1969 года. В 21:00 между двумя первыми узлами сети ARPANET, находящимися на расстоянии в 640 км</a:t>
            </a:r>
          </a:p>
          <a:p>
            <a:pPr marL="342900" indent="-342900" algn="just">
              <a:buFont typeface="Arial" panose="020B0604020202020204" pitchFamily="34" charset="0"/>
              <a:buChar char="•"/>
            </a:pPr>
            <a:r>
              <a:rPr lang="ru-RU" sz="2000" dirty="0"/>
              <a:t>1982 год. Рождение современного Интернета – ARPA создала единый сетевой язык TCP/IP. Активную роль в разработке и стандартизации сетевых протоколов играл Джон </a:t>
            </a:r>
            <a:r>
              <a:rPr lang="ru-RU" sz="2000" dirty="0" err="1"/>
              <a:t>Постел</a:t>
            </a:r>
            <a:endParaRPr lang="ru-RU" sz="2000" dirty="0"/>
          </a:p>
          <a:p>
            <a:pPr marL="342900" indent="-342900" algn="just">
              <a:buFont typeface="Arial" panose="020B0604020202020204" pitchFamily="34" charset="0"/>
              <a:buChar char="•"/>
            </a:pPr>
            <a:r>
              <a:rPr lang="ru-RU" sz="2000" dirty="0"/>
              <a:t>в 1989 </a:t>
            </a:r>
            <a:r>
              <a:rPr lang="ru-RU" sz="2000" dirty="0" err="1"/>
              <a:t>Бернерс</a:t>
            </a:r>
            <a:r>
              <a:rPr lang="ru-RU" sz="2000" dirty="0"/>
              <a:t>-Ли предложил создать "распределенные гипертекстовые системы" на базе интернета</a:t>
            </a:r>
          </a:p>
        </p:txBody>
      </p:sp>
    </p:spTree>
    <p:extLst>
      <p:ext uri="{BB962C8B-B14F-4D97-AF65-F5344CB8AC3E}">
        <p14:creationId xmlns:p14="http://schemas.microsoft.com/office/powerpoint/2010/main" val="2405516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The man who makes the Web</a:t>
            </a:r>
            <a:endParaRPr lang="ru-RU" dirty="0"/>
          </a:p>
        </p:txBody>
      </p:sp>
      <p:pic>
        <p:nvPicPr>
          <p:cNvPr id="1026" name="Picture 2" descr="https://upload.wikimedia.org/wikipedia/commons/f/f8/Tim_Berners-Lee.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643505" y="1780032"/>
            <a:ext cx="4285804" cy="4285804"/>
          </a:xfrm>
          <a:prstGeom prst="rect">
            <a:avLst/>
          </a:prstGeom>
          <a:noFill/>
          <a:extLst>
            <a:ext uri="{909E8E84-426E-40DD-AFC4-6F175D3DCCD1}">
              <a14:hiddenFill xmlns:a14="http://schemas.microsoft.com/office/drawing/2010/main">
                <a:solidFill>
                  <a:srgbClr val="FFFFFF"/>
                </a:solidFill>
              </a14:hiddenFill>
            </a:ext>
          </a:extLst>
        </p:spPr>
      </p:pic>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5</a:t>
            </a:fld>
            <a:endParaRPr lang="ru-RU"/>
          </a:p>
        </p:txBody>
      </p:sp>
    </p:spTree>
    <p:extLst>
      <p:ext uri="{BB962C8B-B14F-4D97-AF65-F5344CB8AC3E}">
        <p14:creationId xmlns:p14="http://schemas.microsoft.com/office/powerpoint/2010/main" val="2577328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Направления деятельности консорциума</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2914181388"/>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6</a:t>
            </a:fld>
            <a:endParaRPr lang="ru-RU"/>
          </a:p>
        </p:txBody>
      </p:sp>
    </p:spTree>
    <p:extLst>
      <p:ext uri="{BB962C8B-B14F-4D97-AF65-F5344CB8AC3E}">
        <p14:creationId xmlns:p14="http://schemas.microsoft.com/office/powerpoint/2010/main" val="870316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Web Design and Applications</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386120552"/>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7</a:t>
            </a:fld>
            <a:endParaRPr lang="ru-RU"/>
          </a:p>
        </p:txBody>
      </p:sp>
    </p:spTree>
    <p:extLst>
      <p:ext uri="{BB962C8B-B14F-4D97-AF65-F5344CB8AC3E}">
        <p14:creationId xmlns:p14="http://schemas.microsoft.com/office/powerpoint/2010/main" val="67032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Web Architecture</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717333642"/>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8</a:t>
            </a:fld>
            <a:endParaRPr lang="ru-RU"/>
          </a:p>
        </p:txBody>
      </p:sp>
    </p:spTree>
    <p:extLst>
      <p:ext uri="{BB962C8B-B14F-4D97-AF65-F5344CB8AC3E}">
        <p14:creationId xmlns:p14="http://schemas.microsoft.com/office/powerpoint/2010/main" val="4291215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Архитектура </a:t>
            </a:r>
            <a:r>
              <a:rPr lang="en-US" dirty="0" smtClean="0"/>
              <a:t>web</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964258250"/>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9</a:t>
            </a:fld>
            <a:endParaRPr lang="ru-RU"/>
          </a:p>
        </p:txBody>
      </p:sp>
    </p:spTree>
    <p:extLst>
      <p:ext uri="{BB962C8B-B14F-4D97-AF65-F5344CB8AC3E}">
        <p14:creationId xmlns:p14="http://schemas.microsoft.com/office/powerpoint/2010/main" val="368625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Принципы </a:t>
            </a:r>
            <a:r>
              <a:rPr lang="en-US" dirty="0" smtClean="0"/>
              <a:t>Web</a:t>
            </a:r>
            <a:endParaRPr lang="ru-RU" dirty="0"/>
          </a:p>
        </p:txBody>
      </p:sp>
      <p:sp>
        <p:nvSpPr>
          <p:cNvPr id="3" name="Объект 2"/>
          <p:cNvSpPr>
            <a:spLocks noGrp="1"/>
          </p:cNvSpPr>
          <p:nvPr>
            <p:ph idx="1"/>
          </p:nvPr>
        </p:nvSpPr>
        <p:spPr/>
        <p:txBody>
          <a:bodyPr/>
          <a:lstStyle/>
          <a:p>
            <a:r>
              <a:rPr lang="ru-RU" dirty="0" smtClean="0"/>
              <a:t>Ортогональность (идентификация, взаимодействие и отображение)</a:t>
            </a:r>
          </a:p>
          <a:p>
            <a:r>
              <a:rPr lang="ru-RU" dirty="0" smtClean="0"/>
              <a:t>Расширяемость</a:t>
            </a:r>
          </a:p>
          <a:p>
            <a:r>
              <a:rPr lang="ru-RU" dirty="0" smtClean="0"/>
              <a:t>Обработка ошибок</a:t>
            </a:r>
          </a:p>
          <a:p>
            <a:pPr lvl="1"/>
            <a:r>
              <a:rPr lang="ru-RU" dirty="0" smtClean="0"/>
              <a:t>Коррекция ошибок</a:t>
            </a:r>
          </a:p>
          <a:p>
            <a:pPr lvl="1"/>
            <a:r>
              <a:rPr lang="ru-RU" dirty="0" smtClean="0"/>
              <a:t>Восстановление ошибок</a:t>
            </a:r>
            <a:endParaRPr lang="ru-RU" dirty="0"/>
          </a:p>
          <a:p>
            <a:r>
              <a:rPr lang="ru-RU" dirty="0" err="1" smtClean="0"/>
              <a:t>Интероперабельность</a:t>
            </a:r>
            <a:r>
              <a:rPr lang="ru-RU" dirty="0" smtClean="0"/>
              <a:t> на основе протоколов</a:t>
            </a:r>
          </a:p>
        </p:txBody>
      </p:sp>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10</a:t>
            </a:fld>
            <a:endParaRPr lang="ru-RU"/>
          </a:p>
        </p:txBody>
      </p:sp>
    </p:spTree>
    <p:extLst>
      <p:ext uri="{BB962C8B-B14F-4D97-AF65-F5344CB8AC3E}">
        <p14:creationId xmlns:p14="http://schemas.microsoft.com/office/powerpoint/2010/main" val="4085371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Протоколы </a:t>
            </a:r>
            <a:r>
              <a:rPr lang="en-US" dirty="0" smtClean="0"/>
              <a:t>web</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2403295949"/>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11</a:t>
            </a:fld>
            <a:endParaRPr lang="ru-RU"/>
          </a:p>
        </p:txBody>
      </p:sp>
    </p:spTree>
    <p:extLst>
      <p:ext uri="{BB962C8B-B14F-4D97-AF65-F5344CB8AC3E}">
        <p14:creationId xmlns:p14="http://schemas.microsoft.com/office/powerpoint/2010/main" val="3901466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Идентификация </a:t>
            </a:r>
            <a:r>
              <a:rPr lang="en-US" dirty="0" smtClean="0"/>
              <a:t>web</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206806828"/>
              </p:ext>
            </p:extLst>
          </p:nvPr>
        </p:nvGraphicFramePr>
        <p:xfrm>
          <a:off x="1141413" y="2249488"/>
          <a:ext cx="9906000" cy="3541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12</a:t>
            </a:fld>
            <a:endParaRPr lang="ru-RU"/>
          </a:p>
        </p:txBody>
      </p:sp>
    </p:spTree>
    <p:extLst>
      <p:ext uri="{BB962C8B-B14F-4D97-AF65-F5344CB8AC3E}">
        <p14:creationId xmlns:p14="http://schemas.microsoft.com/office/powerpoint/2010/main" val="3383446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en-US" dirty="0" smtClean="0"/>
              <a:t>URL</a:t>
            </a:r>
            <a:r>
              <a:rPr lang="ru-RU" dirty="0" smtClean="0"/>
              <a:t> - </a:t>
            </a:r>
            <a:r>
              <a:rPr lang="en-US" dirty="0" smtClean="0"/>
              <a:t>Uniform Resource Locator</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2721655689"/>
              </p:ext>
            </p:extLst>
          </p:nvPr>
        </p:nvGraphicFramePr>
        <p:xfrm>
          <a:off x="1141413" y="2249488"/>
          <a:ext cx="9906000" cy="3541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13</a:t>
            </a:fld>
            <a:endParaRPr lang="ru-RU"/>
          </a:p>
        </p:txBody>
      </p:sp>
    </p:spTree>
    <p:extLst>
      <p:ext uri="{BB962C8B-B14F-4D97-AF65-F5344CB8AC3E}">
        <p14:creationId xmlns:p14="http://schemas.microsoft.com/office/powerpoint/2010/main" val="890225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URN</a:t>
            </a:r>
            <a:r>
              <a:rPr lang="ru-RU" dirty="0" smtClean="0"/>
              <a:t> - </a:t>
            </a:r>
            <a:r>
              <a:rPr lang="en-US" dirty="0"/>
              <a:t>Uniform Resource </a:t>
            </a:r>
            <a:r>
              <a:rPr lang="en-US" dirty="0" smtClean="0"/>
              <a:t>Name</a:t>
            </a:r>
            <a:endParaRPr lang="ru-RU" dirty="0"/>
          </a:p>
        </p:txBody>
      </p:sp>
      <p:graphicFrame>
        <p:nvGraphicFramePr>
          <p:cNvPr id="7" name="Объект 6"/>
          <p:cNvGraphicFramePr>
            <a:graphicFrameLocks noGrp="1"/>
          </p:cNvGraphicFramePr>
          <p:nvPr>
            <p:ph idx="1"/>
            <p:extLst>
              <p:ext uri="{D42A27DB-BD31-4B8C-83A1-F6EECF244321}">
                <p14:modId xmlns:p14="http://schemas.microsoft.com/office/powerpoint/2010/main" val="1102613942"/>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14</a:t>
            </a:fld>
            <a:endParaRPr lang="ru-RU"/>
          </a:p>
        </p:txBody>
      </p:sp>
    </p:spTree>
    <p:extLst>
      <p:ext uri="{BB962C8B-B14F-4D97-AF65-F5344CB8AC3E}">
        <p14:creationId xmlns:p14="http://schemas.microsoft.com/office/powerpoint/2010/main" val="1591952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URI-Uniform </a:t>
            </a:r>
            <a:r>
              <a:rPr lang="en-US" dirty="0"/>
              <a:t>Resource Identifier</a:t>
            </a:r>
            <a:br>
              <a:rPr lang="en-US" dirty="0"/>
            </a:br>
            <a:endParaRPr lang="ru-RU" dirty="0"/>
          </a:p>
        </p:txBody>
      </p:sp>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15</a:t>
            </a:fld>
            <a:endParaRPr lang="ru-RU"/>
          </a:p>
        </p:txBody>
      </p:sp>
      <p:pic>
        <p:nvPicPr>
          <p:cNvPr id="2050" name="Picture 2" descr="File:URI Venn Diagram.sv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7338" y="1357803"/>
            <a:ext cx="6497657" cy="39148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07280" y="5365595"/>
            <a:ext cx="7269041" cy="646331"/>
          </a:xfrm>
          <a:prstGeom prst="rect">
            <a:avLst/>
          </a:prstGeom>
          <a:noFill/>
        </p:spPr>
        <p:txBody>
          <a:bodyPr wrap="none" rtlCol="0">
            <a:spAutoFit/>
          </a:bodyPr>
          <a:lstStyle/>
          <a:p>
            <a:r>
              <a:rPr lang="ru-RU" dirty="0" smtClean="0"/>
              <a:t>Диаграмма Венна</a:t>
            </a:r>
          </a:p>
          <a:p>
            <a:r>
              <a:rPr lang="en-US" dirty="0"/>
              <a:t>https://commons.wikimedia.org/wiki/File:URI_Venn_Diagram.svg?uselang=ru</a:t>
            </a:r>
            <a:endParaRPr lang="ru-RU" dirty="0"/>
          </a:p>
        </p:txBody>
      </p:sp>
    </p:spTree>
    <p:extLst>
      <p:ext uri="{BB962C8B-B14F-4D97-AF65-F5344CB8AC3E}">
        <p14:creationId xmlns:p14="http://schemas.microsoft.com/office/powerpoint/2010/main" val="3300917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IRI - </a:t>
            </a:r>
            <a:r>
              <a:rPr lang="ru-RU" dirty="0" err="1"/>
              <a:t>Internationalized</a:t>
            </a:r>
            <a:r>
              <a:rPr lang="ru-RU" dirty="0"/>
              <a:t> </a:t>
            </a:r>
            <a:r>
              <a:rPr lang="ru-RU" dirty="0" err="1"/>
              <a:t>Resource</a:t>
            </a:r>
            <a:r>
              <a:rPr lang="ru-RU" dirty="0"/>
              <a:t> </a:t>
            </a:r>
            <a:r>
              <a:rPr lang="ru-RU" dirty="0" err="1" smtClean="0"/>
              <a:t>Identifier</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3942184882"/>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16</a:t>
            </a:fld>
            <a:endParaRPr lang="ru-RU"/>
          </a:p>
        </p:txBody>
      </p:sp>
    </p:spTree>
    <p:extLst>
      <p:ext uri="{BB962C8B-B14F-4D97-AF65-F5344CB8AC3E}">
        <p14:creationId xmlns:p14="http://schemas.microsoft.com/office/powerpoint/2010/main" val="500345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Что нужно знать</a:t>
            </a: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389777869"/>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17</a:t>
            </a:fld>
            <a:endParaRPr lang="ru-RU"/>
          </a:p>
        </p:txBody>
      </p:sp>
    </p:spTree>
    <p:extLst>
      <p:ext uri="{BB962C8B-B14F-4D97-AF65-F5344CB8AC3E}">
        <p14:creationId xmlns:p14="http://schemas.microsoft.com/office/powerpoint/2010/main" val="1601432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36196669"/>
              </p:ext>
            </p:extLst>
          </p:nvPr>
        </p:nvGraphicFramePr>
        <p:xfrm>
          <a:off x="1141413" y="2249488"/>
          <a:ext cx="9906000" cy="3541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smtClean="0"/>
              <a:t>Введение в технологии </a:t>
            </a:r>
            <a:r>
              <a:rPr lang="en-US" smtClean="0"/>
              <a:t>W3C</a:t>
            </a:r>
            <a:endParaRPr lang="ru-RU"/>
          </a:p>
        </p:txBody>
      </p:sp>
      <p:sp>
        <p:nvSpPr>
          <p:cNvPr id="5" name="Номер слайда 4"/>
          <p:cNvSpPr>
            <a:spLocks noGrp="1"/>
          </p:cNvSpPr>
          <p:nvPr>
            <p:ph type="sldNum" sz="quarter" idx="12"/>
          </p:nvPr>
        </p:nvSpPr>
        <p:spPr/>
        <p:txBody>
          <a:bodyPr/>
          <a:lstStyle/>
          <a:p>
            <a:fld id="{E6B7A96A-6A09-4EF3-ACDB-6B2C1E625F79}" type="slidenum">
              <a:rPr lang="ru-RU" smtClean="0"/>
              <a:t>18</a:t>
            </a:fld>
            <a:endParaRPr lang="ru-RU"/>
          </a:p>
        </p:txBody>
      </p:sp>
    </p:spTree>
    <p:extLst>
      <p:ext uri="{BB962C8B-B14F-4D97-AF65-F5344CB8AC3E}">
        <p14:creationId xmlns:p14="http://schemas.microsoft.com/office/powerpoint/2010/main" val="14109995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Контур">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TC104033919[[fn=Контур]]</Template>
  <TotalTime>157</TotalTime>
  <Words>530</Words>
  <Application>Microsoft Office PowerPoint</Application>
  <PresentationFormat>Произвольный</PresentationFormat>
  <Paragraphs>120</Paragraphs>
  <Slides>18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Контур</vt:lpstr>
      <vt:lpstr>Введение в технологии W3C</vt:lpstr>
      <vt:lpstr>W3C – что это?</vt:lpstr>
      <vt:lpstr>Презентация PowerPoint</vt:lpstr>
      <vt:lpstr>Презентация PowerPoint</vt:lpstr>
      <vt:lpstr>The man who makes the Web</vt:lpstr>
      <vt:lpstr>Направления деятельности консорциума</vt:lpstr>
      <vt:lpstr>Web Design and Applications</vt:lpstr>
      <vt:lpstr>Web Architecture</vt:lpstr>
      <vt:lpstr>Архитектура web</vt:lpstr>
      <vt:lpstr>Принципы Web</vt:lpstr>
      <vt:lpstr>Протоколы web</vt:lpstr>
      <vt:lpstr>Идентификация web</vt:lpstr>
      <vt:lpstr>URL - Uniform Resource Locator</vt:lpstr>
      <vt:lpstr>URN - Uniform Resource Name</vt:lpstr>
      <vt:lpstr>URI-Uniform Resource Identifier </vt:lpstr>
      <vt:lpstr>IRI - Internationalized Resource Identifier</vt:lpstr>
      <vt:lpstr>Что нужно знать</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Введение в технологии W3C</dc:title>
  <dc:creator>Виктор Мокеров</dc:creator>
  <cp:lastModifiedBy>ww</cp:lastModifiedBy>
  <cp:revision>13</cp:revision>
  <dcterms:created xsi:type="dcterms:W3CDTF">2014-09-08T16:27:21Z</dcterms:created>
  <dcterms:modified xsi:type="dcterms:W3CDTF">2017-01-16T18:28:17Z</dcterms:modified>
</cp:coreProperties>
</file>